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1" r:id="rId1"/>
  </p:sldMasterIdLst>
  <p:notesMasterIdLst>
    <p:notesMasterId r:id="rId73"/>
  </p:notesMasterIdLst>
  <p:sldIdLst>
    <p:sldId id="429" r:id="rId2"/>
    <p:sldId id="522" r:id="rId3"/>
    <p:sldId id="533" r:id="rId4"/>
    <p:sldId id="534" r:id="rId5"/>
    <p:sldId id="536" r:id="rId6"/>
    <p:sldId id="537" r:id="rId7"/>
    <p:sldId id="538" r:id="rId8"/>
    <p:sldId id="539" r:id="rId9"/>
    <p:sldId id="540" r:id="rId10"/>
    <p:sldId id="541" r:id="rId11"/>
    <p:sldId id="542" r:id="rId12"/>
    <p:sldId id="543" r:id="rId13"/>
    <p:sldId id="544" r:id="rId14"/>
    <p:sldId id="545" r:id="rId15"/>
    <p:sldId id="546" r:id="rId16"/>
    <p:sldId id="547" r:id="rId17"/>
    <p:sldId id="548" r:id="rId18"/>
    <p:sldId id="549" r:id="rId19"/>
    <p:sldId id="563" r:id="rId20"/>
    <p:sldId id="550" r:id="rId21"/>
    <p:sldId id="551" r:id="rId22"/>
    <p:sldId id="552" r:id="rId23"/>
    <p:sldId id="564" r:id="rId24"/>
    <p:sldId id="565" r:id="rId25"/>
    <p:sldId id="554" r:id="rId26"/>
    <p:sldId id="556" r:id="rId27"/>
    <p:sldId id="557" r:id="rId28"/>
    <p:sldId id="558" r:id="rId29"/>
    <p:sldId id="560" r:id="rId30"/>
    <p:sldId id="561" r:id="rId31"/>
    <p:sldId id="562" r:id="rId32"/>
    <p:sldId id="573" r:id="rId33"/>
    <p:sldId id="574" r:id="rId34"/>
    <p:sldId id="524" r:id="rId35"/>
    <p:sldId id="569" r:id="rId36"/>
    <p:sldId id="432" r:id="rId37"/>
    <p:sldId id="525" r:id="rId38"/>
    <p:sldId id="464" r:id="rId39"/>
    <p:sldId id="504" r:id="rId40"/>
    <p:sldId id="475" r:id="rId41"/>
    <p:sldId id="476" r:id="rId42"/>
    <p:sldId id="477" r:id="rId43"/>
    <p:sldId id="479" r:id="rId44"/>
    <p:sldId id="480" r:id="rId45"/>
    <p:sldId id="482" r:id="rId46"/>
    <p:sldId id="483" r:id="rId47"/>
    <p:sldId id="484" r:id="rId48"/>
    <p:sldId id="486" r:id="rId49"/>
    <p:sldId id="485" r:id="rId50"/>
    <p:sldId id="488" r:id="rId51"/>
    <p:sldId id="489" r:id="rId52"/>
    <p:sldId id="490" r:id="rId53"/>
    <p:sldId id="491" r:id="rId54"/>
    <p:sldId id="492" r:id="rId55"/>
    <p:sldId id="494" r:id="rId56"/>
    <p:sldId id="493" r:id="rId57"/>
    <p:sldId id="324" r:id="rId58"/>
    <p:sldId id="570" r:id="rId59"/>
    <p:sldId id="325" r:id="rId60"/>
    <p:sldId id="571" r:id="rId61"/>
    <p:sldId id="572" r:id="rId62"/>
    <p:sldId id="390" r:id="rId63"/>
    <p:sldId id="391" r:id="rId64"/>
    <p:sldId id="437" r:id="rId65"/>
    <p:sldId id="330" r:id="rId66"/>
    <p:sldId id="566" r:id="rId67"/>
    <p:sldId id="567" r:id="rId68"/>
    <p:sldId id="575" r:id="rId69"/>
    <p:sldId id="576" r:id="rId70"/>
    <p:sldId id="568" r:id="rId71"/>
    <p:sldId id="369" r:id="rId72"/>
  </p:sldIdLst>
  <p:sldSz cx="9144000" cy="6858000" type="screen4x3"/>
  <p:notesSz cx="6797675" cy="9926638"/>
  <p:defaultTextStyle>
    <a:defPPr>
      <a:defRPr lang="th-TH"/>
    </a:defPPr>
    <a:lvl1pPr marL="0" algn="l" defTabSz="914024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011" algn="l" defTabSz="914024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024" algn="l" defTabSz="914024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040" algn="l" defTabSz="914024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052" algn="l" defTabSz="914024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5064" algn="l" defTabSz="914024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2079" algn="l" defTabSz="914024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199088" algn="l" defTabSz="914024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6104" algn="l" defTabSz="914024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FF"/>
    <a:srgbClr val="F8F8F8"/>
    <a:srgbClr val="009900"/>
    <a:srgbClr val="E83EEC"/>
    <a:srgbClr val="15A5E5"/>
    <a:srgbClr val="99EB9E"/>
    <a:srgbClr val="FF9900"/>
    <a:srgbClr val="93E99F"/>
    <a:srgbClr val="E8F8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27" autoAdjust="0"/>
    <p:restoredTop sz="95773" autoAdjust="0"/>
  </p:normalViewPr>
  <p:slideViewPr>
    <p:cSldViewPr>
      <p:cViewPr>
        <p:scale>
          <a:sx n="50" d="100"/>
          <a:sy n="50" d="100"/>
        </p:scale>
        <p:origin x="-1920" y="-5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775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83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7.jpeg"/><Relationship Id="rId1" Type="http://schemas.openxmlformats.org/officeDocument/2006/relationships/themeOverride" Target="../theme/themeOverrid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40"/>
      <c:hPercent val="50"/>
      <c:rotY val="200"/>
      <c:depthPercent val="10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0"/>
        <c:ser>
          <c:idx val="0"/>
          <c:order val="0"/>
          <c:tx>
            <c:strRef>
              <c:f>'15-16_vehicle'!$A$3</c:f>
              <c:strCache>
                <c:ptCount val="1"/>
                <c:pt idx="0">
                  <c:v>Table 15 Number of traffic injury by vehicles (1997-2013)</c:v>
                </c:pt>
              </c:strCache>
            </c:strRef>
          </c:tx>
          <c:spPr>
            <a:gradFill flip="none" rotWithShape="1">
              <a:gsLst>
                <a:gs pos="0">
                  <a:srgbClr val="C96D20"/>
                </a:gs>
                <a:gs pos="80000">
                  <a:srgbClr val="FF9034"/>
                </a:gs>
                <a:gs pos="100000">
                  <a:srgbClr val="FF9035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c:spPr>
          <c:explosion val="31"/>
          <c:dPt>
            <c:idx val="0"/>
            <c:bubble3D val="0"/>
            <c:explosion val="18"/>
          </c:dPt>
          <c:dPt>
            <c:idx val="1"/>
            <c:bubble3D val="0"/>
            <c:spPr>
              <a:blipFill rotWithShape="1">
                <a:blip xmlns:r="http://schemas.openxmlformats.org/officeDocument/2006/relationships" r:embed="rId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c:spPr>
          </c:dPt>
          <c:dPt>
            <c:idx val="2"/>
            <c:bubble3D val="0"/>
            <c:spPr>
              <a:gradFill flip="none" rotWithShape="1">
                <a:gsLst>
                  <a:gs pos="0">
                    <a:srgbClr val="9A2F2C"/>
                  </a:gs>
                  <a:gs pos="80000">
                    <a:srgbClr val="CA3E3A"/>
                  </a:gs>
                  <a:gs pos="100000">
                    <a:srgbClr val="CE3B3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c:spPr>
          </c:dPt>
          <c:dPt>
            <c:idx val="3"/>
            <c:bubble3D val="0"/>
            <c:spPr>
              <a:solidFill>
                <a:srgbClr val="8064A2"/>
              </a:solidFill>
              <a:ln w="12700" cap="flat">
                <a:noFill/>
                <a:miter lim="400000"/>
              </a:ln>
              <a:effectLst/>
            </c:spPr>
          </c:dPt>
          <c:dPt>
            <c:idx val="4"/>
            <c:bubble3D val="0"/>
            <c:spPr>
              <a:solidFill>
                <a:srgbClr val="4BACC6"/>
              </a:solidFill>
              <a:ln w="12700" cap="flat">
                <a:noFill/>
                <a:miter lim="400000"/>
              </a:ln>
              <a:effectLst/>
            </c:spPr>
          </c:dPt>
          <c:dPt>
            <c:idx val="5"/>
            <c:bubble3D val="0"/>
            <c:spPr>
              <a:solidFill>
                <a:srgbClr val="F79646"/>
              </a:solidFill>
              <a:ln w="12700" cap="flat">
                <a:noFill/>
                <a:miter lim="400000"/>
              </a:ln>
              <a:effectLst/>
            </c:spPr>
          </c:dPt>
          <c:dPt>
            <c:idx val="6"/>
            <c:bubble3D val="0"/>
            <c:spPr>
              <a:solidFill>
                <a:srgbClr val="4F81BD"/>
              </a:solidFill>
              <a:ln w="12700" cap="flat">
                <a:noFill/>
                <a:miter lim="400000"/>
              </a:ln>
              <a:effectLst/>
            </c:spPr>
          </c:dPt>
          <c:dPt>
            <c:idx val="7"/>
            <c:bubble3D val="0"/>
            <c:spPr>
              <a:solidFill>
                <a:srgbClr val="C0504D"/>
              </a:solidFill>
              <a:ln w="12700" cap="flat">
                <a:noFill/>
                <a:miter lim="400000"/>
              </a:ln>
              <a:effectLst/>
            </c:spPr>
          </c:dPt>
          <c:dPt>
            <c:idx val="8"/>
            <c:bubble3D val="0"/>
            <c:spPr>
              <a:solidFill>
                <a:srgbClr val="9BBB59"/>
              </a:solidFill>
              <a:ln w="12700" cap="flat">
                <a:noFill/>
                <a:miter lim="400000"/>
              </a:ln>
              <a:effectLst/>
            </c:spPr>
          </c:dPt>
          <c:dPt>
            <c:idx val="9"/>
            <c:bubble3D val="0"/>
            <c:spPr>
              <a:solidFill>
                <a:srgbClr val="8064A2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layout>
                <c:manualLayout>
                  <c:x val="9.747142793979488E-2"/>
                  <c:y val="0.1626488830066538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7.0484335010218432E-2"/>
                  <c:y val="-0.1636285230811643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159409969202549"/>
                  <c:y val="-8.881430492928137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9.0863044663151163E-2"/>
                  <c:y val="3.572631353382072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3.6784974631524282E-2"/>
                  <c:y val="4.6756488160050579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delete val="1"/>
            </c:dLbl>
            <c:dLbl>
              <c:idx val="6"/>
              <c:layout>
                <c:manualLayout>
                  <c:x val="-0.10002715465751302"/>
                  <c:y val="-1.399447871430141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layout>
                <c:manualLayout>
                  <c:x val="-0.15961284657892488"/>
                  <c:y val="-3.525494107253920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delete val="1"/>
            </c:dLbl>
            <c:dLbl>
              <c:idx val="13"/>
              <c:delete val="1"/>
            </c:dLbl>
            <c:dLbl>
              <c:idx val="14"/>
              <c:delete val="1"/>
            </c:dLbl>
            <c:dLbl>
              <c:idx val="15"/>
              <c:delete val="1"/>
            </c:dLbl>
            <c:spPr>
              <a:solidFill>
                <a:schemeClr val="lt1"/>
              </a:solidFill>
              <a:ln w="25400" cap="flat" cmpd="sng" algn="ctr">
                <a:solidFill>
                  <a:schemeClr val="accent1"/>
                </a:solidFill>
                <a:prstDash val="solid"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'15-16_vehicle'!$A$5:$A$20</c:f>
              <c:strCache>
                <c:ptCount val="16"/>
                <c:pt idx="0">
                  <c:v>Motorcycle</c:v>
                </c:pt>
                <c:pt idx="1">
                  <c:v>Pick up</c:v>
                </c:pt>
                <c:pt idx="2">
                  <c:v>Pedestrian</c:v>
                </c:pt>
                <c:pt idx="3">
                  <c:v>Bicycle/Tricycle</c:v>
                </c:pt>
                <c:pt idx="4">
                  <c:v>Heavy Truck</c:v>
                </c:pt>
                <c:pt idx="5">
                  <c:v>Minibus</c:v>
                </c:pt>
                <c:pt idx="6">
                  <c:v>Sedan</c:v>
                </c:pt>
                <c:pt idx="7">
                  <c:v>Motor Tricycle</c:v>
                </c:pt>
                <c:pt idx="8">
                  <c:v>Bus</c:v>
                </c:pt>
                <c:pt idx="9">
                  <c:v>Agricultural vehicle</c:v>
                </c:pt>
                <c:pt idx="10">
                  <c:v>Trailler</c:v>
                </c:pt>
                <c:pt idx="11">
                  <c:v>Motor plugh with pick up</c:v>
                </c:pt>
                <c:pt idx="12">
                  <c:v>Others</c:v>
                </c:pt>
                <c:pt idx="13">
                  <c:v>Taxi</c:v>
                </c:pt>
                <c:pt idx="14">
                  <c:v>Train</c:v>
                </c:pt>
                <c:pt idx="15">
                  <c:v>Van</c:v>
                </c:pt>
              </c:strCache>
            </c:strRef>
          </c:cat>
          <c:val>
            <c:numRef>
              <c:f>'15-16_vehicle'!$R$5:$R$20</c:f>
              <c:numCache>
                <c:formatCode>#,##0</c:formatCode>
                <c:ptCount val="16"/>
                <c:pt idx="0">
                  <c:v>7624</c:v>
                </c:pt>
                <c:pt idx="1">
                  <c:v>422</c:v>
                </c:pt>
                <c:pt idx="2">
                  <c:v>364</c:v>
                </c:pt>
                <c:pt idx="3">
                  <c:v>315</c:v>
                </c:pt>
                <c:pt idx="4">
                  <c:v>59</c:v>
                </c:pt>
                <c:pt idx="5">
                  <c:v>37</c:v>
                </c:pt>
                <c:pt idx="6">
                  <c:v>219</c:v>
                </c:pt>
                <c:pt idx="7">
                  <c:v>35</c:v>
                </c:pt>
                <c:pt idx="8">
                  <c:v>30</c:v>
                </c:pt>
                <c:pt idx="9">
                  <c:v>72</c:v>
                </c:pt>
                <c:pt idx="10">
                  <c:v>5</c:v>
                </c:pt>
                <c:pt idx="11">
                  <c:v>4</c:v>
                </c:pt>
                <c:pt idx="12">
                  <c:v>39</c:v>
                </c:pt>
                <c:pt idx="13">
                  <c:v>3</c:v>
                </c:pt>
                <c:pt idx="14">
                  <c:v>1</c:v>
                </c:pt>
                <c:pt idx="15">
                  <c:v>26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solidFill>
          <a:srgbClr val="FFFFFF"/>
        </a:solidFill>
        <a:ln w="12700" cap="flat">
          <a:noFill/>
          <a:miter lim="400000"/>
        </a:ln>
        <a:effectLst/>
      </c:spPr>
    </c:plotArea>
    <c:plotVisOnly val="1"/>
    <c:dispBlanksAs val="zero"/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 sz="900">
          <a:solidFill>
            <a:srgbClr val="002060"/>
          </a:solidFill>
        </a:defRPr>
      </a:pPr>
      <a:endParaRPr lang="th-TH"/>
    </a:p>
  </c:txPr>
  <c:externalData r:id="rId3">
    <c:autoUpdate val="0"/>
  </c:externalData>
  <c:userShapes r:id="rId4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D019F2-1EDA-46A8-9DC1-1E14E2EB5B8A}" type="doc">
      <dgm:prSet loTypeId="urn:microsoft.com/office/officeart/2005/8/layout/orgChart1" loCatId="hierarchy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th-TH"/>
        </a:p>
      </dgm:t>
    </dgm:pt>
    <dgm:pt modelId="{E2193FBF-158E-4713-9A93-DCC182BA9F9E}">
      <dgm:prSet custT="1"/>
      <dgm:spPr>
        <a:solidFill>
          <a:srgbClr val="0000FF"/>
        </a:solidFill>
      </dgm:spPr>
      <dgm:t>
        <a:bodyPr/>
        <a:lstStyle/>
        <a:p>
          <a:pPr marR="0" algn="ctr" rtl="0"/>
          <a:r>
            <a:rPr lang="th-TH" sz="1800" b="1" baseline="0" dirty="0" smtClean="0">
              <a:latin typeface="Tahoma" pitchFamily="34" charset="0"/>
              <a:cs typeface="Tahoma" pitchFamily="34" charset="0"/>
            </a:rPr>
            <a:t>ประธานโครงการฯ</a:t>
          </a:r>
          <a:endParaRPr lang="th-TH" sz="1800" b="1" dirty="0" smtClean="0">
            <a:latin typeface="Tahoma" pitchFamily="34" charset="0"/>
            <a:cs typeface="Tahoma" pitchFamily="34" charset="0"/>
          </a:endParaRPr>
        </a:p>
      </dgm:t>
    </dgm:pt>
    <dgm:pt modelId="{13D0A741-F9DC-48B6-870B-E697C32B7B2C}" type="parTrans" cxnId="{D2889DCF-8FFA-469A-93AF-8347781B8ACD}">
      <dgm:prSet/>
      <dgm:spPr/>
      <dgm:t>
        <a:bodyPr/>
        <a:lstStyle/>
        <a:p>
          <a:pPr algn="ctr"/>
          <a:endParaRPr lang="th-TH"/>
        </a:p>
      </dgm:t>
    </dgm:pt>
    <dgm:pt modelId="{F3CBF162-11B5-44FC-A00F-CCD68602B9C8}" type="sibTrans" cxnId="{D2889DCF-8FFA-469A-93AF-8347781B8ACD}">
      <dgm:prSet/>
      <dgm:spPr/>
      <dgm:t>
        <a:bodyPr/>
        <a:lstStyle/>
        <a:p>
          <a:pPr algn="ctr"/>
          <a:endParaRPr lang="th-TH"/>
        </a:p>
      </dgm:t>
    </dgm:pt>
    <dgm:pt modelId="{A728B4AE-02F0-4661-9326-733DAB4F3393}" type="asst">
      <dgm:prSet custT="1"/>
      <dgm:spPr/>
      <dgm:t>
        <a:bodyPr/>
        <a:lstStyle/>
        <a:p>
          <a:pPr marR="0" algn="ctr" rtl="0"/>
          <a:r>
            <a:rPr lang="th-TH" sz="1200" b="1" baseline="0" dirty="0" smtClean="0">
              <a:latin typeface="Tahoma" pitchFamily="34" charset="0"/>
              <a:cs typeface="Tahoma" pitchFamily="34" charset="0"/>
            </a:rPr>
            <a:t>รองประธานด้านวิชาการ</a:t>
          </a:r>
        </a:p>
      </dgm:t>
    </dgm:pt>
    <dgm:pt modelId="{1E590B9D-C2B1-4A14-9F76-A5FED598BB27}" type="parTrans" cxnId="{B60042A2-AEA1-49FD-B5B9-61AF54062B3D}">
      <dgm:prSet/>
      <dgm:spPr/>
      <dgm:t>
        <a:bodyPr/>
        <a:lstStyle/>
        <a:p>
          <a:pPr algn="ctr"/>
          <a:endParaRPr lang="th-TH"/>
        </a:p>
      </dgm:t>
    </dgm:pt>
    <dgm:pt modelId="{BF432DA5-8EA5-4C4C-9C54-91F8838E73FD}" type="sibTrans" cxnId="{B60042A2-AEA1-49FD-B5B9-61AF54062B3D}">
      <dgm:prSet/>
      <dgm:spPr/>
      <dgm:t>
        <a:bodyPr/>
        <a:lstStyle/>
        <a:p>
          <a:pPr algn="ctr"/>
          <a:endParaRPr lang="th-TH"/>
        </a:p>
      </dgm:t>
    </dgm:pt>
    <dgm:pt modelId="{E1B2AECB-3AAF-45CA-B037-4DCB466CD441}">
      <dgm:prSet/>
      <dgm:spPr>
        <a:solidFill>
          <a:srgbClr val="15A5E5"/>
        </a:solidFill>
        <a:ln>
          <a:solidFill>
            <a:srgbClr val="FF9900"/>
          </a:solidFill>
        </a:ln>
      </dgm:spPr>
      <dgm:t>
        <a:bodyPr/>
        <a:lstStyle/>
        <a:p>
          <a:pPr marR="0" algn="ctr" rtl="0"/>
          <a:r>
            <a:rPr lang="th-TH" b="1" baseline="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หัวหน้าภาคเหนือ(ตอนล่าง)</a:t>
          </a:r>
          <a:endParaRPr lang="th-TH" b="1" dirty="0" smtClean="0">
            <a:solidFill>
              <a:schemeClr val="bg1"/>
            </a:solidFill>
            <a:latin typeface="Tahoma" pitchFamily="34" charset="0"/>
            <a:cs typeface="Tahoma" pitchFamily="34" charset="0"/>
          </a:endParaRPr>
        </a:p>
      </dgm:t>
    </dgm:pt>
    <dgm:pt modelId="{7EE77EA8-204E-4252-922C-5488DACD116F}" type="parTrans" cxnId="{77714488-C23F-4ACB-AD36-95CD18A33965}">
      <dgm:prSet/>
      <dgm:spPr/>
      <dgm:t>
        <a:bodyPr/>
        <a:lstStyle/>
        <a:p>
          <a:pPr algn="ctr"/>
          <a:endParaRPr lang="th-TH"/>
        </a:p>
      </dgm:t>
    </dgm:pt>
    <dgm:pt modelId="{D8CFF710-56D5-4204-984C-E73C4A7718BA}" type="sibTrans" cxnId="{77714488-C23F-4ACB-AD36-95CD18A33965}">
      <dgm:prSet/>
      <dgm:spPr/>
      <dgm:t>
        <a:bodyPr/>
        <a:lstStyle/>
        <a:p>
          <a:pPr algn="ctr"/>
          <a:endParaRPr lang="th-TH"/>
        </a:p>
      </dgm:t>
    </dgm:pt>
    <dgm:pt modelId="{17DD2A57-33E5-4AE0-A706-8AE6BF77307E}">
      <dgm:prSet custT="1"/>
      <dgm:spPr/>
      <dgm:t>
        <a:bodyPr/>
        <a:lstStyle/>
        <a:p>
          <a:pPr marR="0" algn="ctr" rtl="0"/>
          <a:r>
            <a:rPr lang="th-TH" sz="1100" b="1" baseline="0" dirty="0" smtClean="0">
              <a:latin typeface="Tahoma" pitchFamily="34" charset="0"/>
              <a:cs typeface="Tahoma" pitchFamily="34" charset="0"/>
            </a:rPr>
            <a:t>ทีมสนับสนุนวิชาการ</a:t>
          </a:r>
          <a:endParaRPr lang="th-TH" sz="1100" b="1" dirty="0" smtClean="0">
            <a:latin typeface="Tahoma" pitchFamily="34" charset="0"/>
            <a:cs typeface="Tahoma" pitchFamily="34" charset="0"/>
          </a:endParaRPr>
        </a:p>
      </dgm:t>
    </dgm:pt>
    <dgm:pt modelId="{D98FC23B-EF97-4977-8B87-3F3DBACCC2E8}" type="parTrans" cxnId="{1B12E962-516D-40BC-9266-4555EF4ACDF3}">
      <dgm:prSet/>
      <dgm:spPr>
        <a:ln>
          <a:solidFill>
            <a:srgbClr val="FF9900"/>
          </a:solidFill>
        </a:ln>
      </dgm:spPr>
      <dgm:t>
        <a:bodyPr/>
        <a:lstStyle/>
        <a:p>
          <a:pPr algn="ctr"/>
          <a:endParaRPr lang="th-TH"/>
        </a:p>
      </dgm:t>
    </dgm:pt>
    <dgm:pt modelId="{CC03DCE5-0BFA-4B54-8895-7E0DC8E52E71}" type="sibTrans" cxnId="{1B12E962-516D-40BC-9266-4555EF4ACDF3}">
      <dgm:prSet/>
      <dgm:spPr/>
      <dgm:t>
        <a:bodyPr/>
        <a:lstStyle/>
        <a:p>
          <a:pPr algn="ctr"/>
          <a:endParaRPr lang="th-TH"/>
        </a:p>
      </dgm:t>
    </dgm:pt>
    <dgm:pt modelId="{A028683D-B8E5-4E88-ADE5-AF1600427950}">
      <dgm:prSet/>
      <dgm:spPr>
        <a:solidFill>
          <a:srgbClr val="009900"/>
        </a:solidFill>
      </dgm:spPr>
      <dgm:t>
        <a:bodyPr/>
        <a:lstStyle/>
        <a:p>
          <a:pPr marR="0" algn="ctr" rtl="0"/>
          <a:r>
            <a:rPr lang="th-TH" b="1" baseline="0" dirty="0" smtClean="0">
              <a:latin typeface="Tahoma" pitchFamily="34" charset="0"/>
              <a:cs typeface="Tahoma" pitchFamily="34" charset="0"/>
            </a:rPr>
            <a:t>แกนนำ</a:t>
          </a:r>
          <a:endParaRPr lang="en-US" b="1" baseline="0" dirty="0" smtClean="0">
            <a:latin typeface="Tahoma" pitchFamily="34" charset="0"/>
            <a:cs typeface="Tahoma" pitchFamily="34" charset="0"/>
          </a:endParaRPr>
        </a:p>
        <a:p>
          <a:pPr marR="0" algn="ctr" rtl="0"/>
          <a:r>
            <a:rPr lang="th-TH" b="1" baseline="0" dirty="0" smtClean="0">
              <a:latin typeface="Tahoma" pitchFamily="34" charset="0"/>
              <a:cs typeface="Tahoma" pitchFamily="34" charset="0"/>
            </a:rPr>
            <a:t>จังหวัด</a:t>
          </a:r>
          <a:endParaRPr lang="th-TH" b="1" dirty="0" smtClean="0">
            <a:latin typeface="Tahoma" pitchFamily="34" charset="0"/>
            <a:cs typeface="Tahoma" pitchFamily="34" charset="0"/>
          </a:endParaRPr>
        </a:p>
      </dgm:t>
    </dgm:pt>
    <dgm:pt modelId="{D9570D73-696D-493C-8291-AD295EA82875}" type="parTrans" cxnId="{AC1568E6-EA22-4324-9D06-443DB95718F4}">
      <dgm:prSet/>
      <dgm:spPr>
        <a:ln>
          <a:solidFill>
            <a:srgbClr val="009900"/>
          </a:solidFill>
        </a:ln>
      </dgm:spPr>
      <dgm:t>
        <a:bodyPr/>
        <a:lstStyle/>
        <a:p>
          <a:pPr algn="ctr"/>
          <a:endParaRPr lang="th-TH"/>
        </a:p>
      </dgm:t>
    </dgm:pt>
    <dgm:pt modelId="{7A848926-996B-4E8A-B3E1-2AEC0955531D}" type="sibTrans" cxnId="{AC1568E6-EA22-4324-9D06-443DB95718F4}">
      <dgm:prSet/>
      <dgm:spPr/>
      <dgm:t>
        <a:bodyPr/>
        <a:lstStyle/>
        <a:p>
          <a:pPr algn="ctr"/>
          <a:endParaRPr lang="th-TH"/>
        </a:p>
      </dgm:t>
    </dgm:pt>
    <dgm:pt modelId="{5B0E029B-480F-4B94-B353-4E26A85FBB18}">
      <dgm:prSet/>
      <dgm:spPr>
        <a:solidFill>
          <a:srgbClr val="15A5E5"/>
        </a:solidFill>
        <a:ln>
          <a:solidFill>
            <a:srgbClr val="FF9900"/>
          </a:solidFill>
        </a:ln>
      </dgm:spPr>
      <dgm:t>
        <a:bodyPr/>
        <a:lstStyle/>
        <a:p>
          <a:pPr marR="0" algn="ctr" rtl="0"/>
          <a:r>
            <a:rPr lang="th-TH" b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หัวหน้าภาคตะวันออก</a:t>
          </a:r>
          <a:endParaRPr lang="en-US" b="1" baseline="0" dirty="0" smtClean="0">
            <a:solidFill>
              <a:schemeClr val="bg1"/>
            </a:solidFill>
            <a:latin typeface="Tahoma" pitchFamily="34" charset="0"/>
            <a:cs typeface="Tahoma" pitchFamily="34" charset="0"/>
          </a:endParaRPr>
        </a:p>
      </dgm:t>
    </dgm:pt>
    <dgm:pt modelId="{948724B7-F7DC-4D80-B1F9-CA8C6301B865}" type="parTrans" cxnId="{CEAD3C08-0448-4107-876A-6FF2AEB22B0B}">
      <dgm:prSet/>
      <dgm:spPr/>
      <dgm:t>
        <a:bodyPr/>
        <a:lstStyle/>
        <a:p>
          <a:pPr algn="ctr"/>
          <a:endParaRPr lang="th-TH"/>
        </a:p>
      </dgm:t>
    </dgm:pt>
    <dgm:pt modelId="{26A6147C-D18D-4588-B392-B7759E9DEA53}" type="sibTrans" cxnId="{CEAD3C08-0448-4107-876A-6FF2AEB22B0B}">
      <dgm:prSet/>
      <dgm:spPr/>
      <dgm:t>
        <a:bodyPr/>
        <a:lstStyle/>
        <a:p>
          <a:pPr algn="ctr"/>
          <a:endParaRPr lang="th-TH"/>
        </a:p>
      </dgm:t>
    </dgm:pt>
    <dgm:pt modelId="{E8C93A09-89FE-43F1-A417-4576FFF34C2E}">
      <dgm:prSet custT="1"/>
      <dgm:spPr/>
      <dgm:t>
        <a:bodyPr/>
        <a:lstStyle/>
        <a:p>
          <a:pPr marR="0" algn="ctr" rtl="0"/>
          <a:r>
            <a:rPr lang="th-TH" sz="1100" b="1" baseline="0" dirty="0" smtClean="0">
              <a:latin typeface="Tahoma" pitchFamily="34" charset="0"/>
              <a:cs typeface="Tahoma" pitchFamily="34" charset="0"/>
            </a:rPr>
            <a:t>ทีมสนับสนุนวิชาการ</a:t>
          </a:r>
          <a:endParaRPr lang="th-TH" sz="1100" b="1" dirty="0" smtClean="0">
            <a:latin typeface="Tahoma" pitchFamily="34" charset="0"/>
            <a:cs typeface="Tahoma" pitchFamily="34" charset="0"/>
          </a:endParaRPr>
        </a:p>
      </dgm:t>
    </dgm:pt>
    <dgm:pt modelId="{A55B2CDB-3E77-47DB-8F94-69FCC5778628}" type="parTrans" cxnId="{0AFFC45A-C0E3-4515-A4CE-9815E24B8541}">
      <dgm:prSet/>
      <dgm:spPr>
        <a:ln>
          <a:solidFill>
            <a:srgbClr val="FF9900"/>
          </a:solidFill>
        </a:ln>
      </dgm:spPr>
      <dgm:t>
        <a:bodyPr/>
        <a:lstStyle/>
        <a:p>
          <a:pPr algn="ctr"/>
          <a:endParaRPr lang="th-TH"/>
        </a:p>
      </dgm:t>
    </dgm:pt>
    <dgm:pt modelId="{6AA6F9AD-2E84-494F-9AB3-E20086AA6BE9}" type="sibTrans" cxnId="{0AFFC45A-C0E3-4515-A4CE-9815E24B8541}">
      <dgm:prSet/>
      <dgm:spPr/>
      <dgm:t>
        <a:bodyPr/>
        <a:lstStyle/>
        <a:p>
          <a:pPr algn="ctr"/>
          <a:endParaRPr lang="th-TH"/>
        </a:p>
      </dgm:t>
    </dgm:pt>
    <dgm:pt modelId="{EE93519A-7C0F-40AE-A5CD-47A13DEFE686}">
      <dgm:prSet/>
      <dgm:spPr>
        <a:solidFill>
          <a:srgbClr val="009900"/>
        </a:solidFill>
      </dgm:spPr>
      <dgm:t>
        <a:bodyPr/>
        <a:lstStyle/>
        <a:p>
          <a:pPr marR="0" algn="ctr" rtl="0"/>
          <a:r>
            <a:rPr lang="th-TH" b="1" baseline="0" dirty="0" smtClean="0">
              <a:latin typeface="Tahoma" pitchFamily="34" charset="0"/>
              <a:cs typeface="Tahoma" pitchFamily="34" charset="0"/>
            </a:rPr>
            <a:t>แกนนำ</a:t>
          </a:r>
          <a:endParaRPr lang="en-US" b="1" baseline="0" dirty="0" smtClean="0">
            <a:latin typeface="Tahoma" pitchFamily="34" charset="0"/>
            <a:cs typeface="Tahoma" pitchFamily="34" charset="0"/>
          </a:endParaRPr>
        </a:p>
        <a:p>
          <a:pPr marR="0" algn="ctr" rtl="0"/>
          <a:r>
            <a:rPr lang="th-TH" b="1" baseline="0" dirty="0" smtClean="0">
              <a:latin typeface="Tahoma" pitchFamily="34" charset="0"/>
              <a:cs typeface="Tahoma" pitchFamily="34" charset="0"/>
            </a:rPr>
            <a:t>จังหวัด</a:t>
          </a:r>
          <a:endParaRPr lang="en-US" b="1" baseline="0" dirty="0" smtClean="0">
            <a:latin typeface="Tahoma" pitchFamily="34" charset="0"/>
            <a:cs typeface="Tahoma" pitchFamily="34" charset="0"/>
          </a:endParaRPr>
        </a:p>
      </dgm:t>
    </dgm:pt>
    <dgm:pt modelId="{C55636AC-2A0C-4479-A2DA-616330B14C2C}" type="parTrans" cxnId="{F2F047E1-F3FD-4B63-88CF-951366EC1B82}">
      <dgm:prSet/>
      <dgm:spPr>
        <a:ln>
          <a:solidFill>
            <a:srgbClr val="009900"/>
          </a:solidFill>
        </a:ln>
      </dgm:spPr>
      <dgm:t>
        <a:bodyPr/>
        <a:lstStyle/>
        <a:p>
          <a:pPr algn="ctr"/>
          <a:endParaRPr lang="th-TH"/>
        </a:p>
      </dgm:t>
    </dgm:pt>
    <dgm:pt modelId="{D25C6290-FD32-45DF-A474-9864450779C6}" type="sibTrans" cxnId="{F2F047E1-F3FD-4B63-88CF-951366EC1B82}">
      <dgm:prSet/>
      <dgm:spPr/>
      <dgm:t>
        <a:bodyPr/>
        <a:lstStyle/>
        <a:p>
          <a:pPr algn="ctr"/>
          <a:endParaRPr lang="th-TH"/>
        </a:p>
      </dgm:t>
    </dgm:pt>
    <dgm:pt modelId="{DC8E4525-056D-4546-84C6-A26918C4F235}">
      <dgm:prSet/>
      <dgm:spPr>
        <a:solidFill>
          <a:srgbClr val="15A5E5"/>
        </a:solidFill>
        <a:ln>
          <a:solidFill>
            <a:srgbClr val="FF9900"/>
          </a:solidFill>
        </a:ln>
      </dgm:spPr>
      <dgm:t>
        <a:bodyPr/>
        <a:lstStyle/>
        <a:p>
          <a:pPr marR="0" algn="ctr" rtl="0"/>
          <a:r>
            <a:rPr lang="th-TH" b="1" baseline="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หัวหน้า</a:t>
          </a:r>
          <a:endParaRPr lang="en-US" b="1" baseline="0" dirty="0" smtClean="0">
            <a:solidFill>
              <a:schemeClr val="bg1"/>
            </a:solidFill>
            <a:latin typeface="Tahoma" pitchFamily="34" charset="0"/>
            <a:cs typeface="Tahoma" pitchFamily="34" charset="0"/>
          </a:endParaRPr>
        </a:p>
        <a:p>
          <a:pPr marR="0" algn="ctr" rtl="0"/>
          <a:r>
            <a:rPr lang="th-TH" b="1" baseline="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ภาคกลาง</a:t>
          </a:r>
          <a:endParaRPr lang="en-US" b="1" baseline="0" dirty="0" smtClean="0">
            <a:solidFill>
              <a:schemeClr val="bg1"/>
            </a:solidFill>
            <a:latin typeface="Tahoma" pitchFamily="34" charset="0"/>
            <a:cs typeface="Tahoma" pitchFamily="34" charset="0"/>
          </a:endParaRPr>
        </a:p>
      </dgm:t>
    </dgm:pt>
    <dgm:pt modelId="{F1333EE4-9F8E-458A-AFB0-91703B387AA2}" type="parTrans" cxnId="{B25C20E8-2422-451A-BF3C-980D1B57FD86}">
      <dgm:prSet/>
      <dgm:spPr/>
      <dgm:t>
        <a:bodyPr/>
        <a:lstStyle/>
        <a:p>
          <a:pPr algn="ctr"/>
          <a:endParaRPr lang="th-TH"/>
        </a:p>
      </dgm:t>
    </dgm:pt>
    <dgm:pt modelId="{796C9FDA-465C-4367-87FA-F5A61A4ABA68}" type="sibTrans" cxnId="{B25C20E8-2422-451A-BF3C-980D1B57FD86}">
      <dgm:prSet/>
      <dgm:spPr/>
      <dgm:t>
        <a:bodyPr/>
        <a:lstStyle/>
        <a:p>
          <a:pPr algn="ctr"/>
          <a:endParaRPr lang="th-TH"/>
        </a:p>
      </dgm:t>
    </dgm:pt>
    <dgm:pt modelId="{20CD6AE6-1EBC-48F7-A7AE-77B7C9FBE7F7}">
      <dgm:prSet custT="1"/>
      <dgm:spPr/>
      <dgm:t>
        <a:bodyPr/>
        <a:lstStyle/>
        <a:p>
          <a:pPr marR="0" algn="ctr" rtl="0"/>
          <a:r>
            <a:rPr lang="th-TH" sz="1100" b="1" baseline="0" dirty="0" smtClean="0">
              <a:latin typeface="Tahoma" pitchFamily="34" charset="0"/>
              <a:cs typeface="Tahoma" pitchFamily="34" charset="0"/>
            </a:rPr>
            <a:t>ทีมสนับสนุนวิชาการ</a:t>
          </a:r>
          <a:endParaRPr lang="th-TH" sz="1100" b="1" dirty="0" smtClean="0">
            <a:latin typeface="Tahoma" pitchFamily="34" charset="0"/>
            <a:cs typeface="Tahoma" pitchFamily="34" charset="0"/>
          </a:endParaRPr>
        </a:p>
      </dgm:t>
    </dgm:pt>
    <dgm:pt modelId="{02DC6ECC-FE77-493D-B33D-CF63E9DF9130}" type="parTrans" cxnId="{26335218-969F-428F-AE09-6DF5C7690D42}">
      <dgm:prSet/>
      <dgm:spPr>
        <a:ln>
          <a:solidFill>
            <a:srgbClr val="FF9900"/>
          </a:solidFill>
        </a:ln>
      </dgm:spPr>
      <dgm:t>
        <a:bodyPr/>
        <a:lstStyle/>
        <a:p>
          <a:pPr algn="ctr"/>
          <a:endParaRPr lang="th-TH"/>
        </a:p>
      </dgm:t>
    </dgm:pt>
    <dgm:pt modelId="{732DE5B0-5AF7-4745-B618-8BCC48414ED4}" type="sibTrans" cxnId="{26335218-969F-428F-AE09-6DF5C7690D42}">
      <dgm:prSet/>
      <dgm:spPr/>
      <dgm:t>
        <a:bodyPr/>
        <a:lstStyle/>
        <a:p>
          <a:pPr algn="ctr"/>
          <a:endParaRPr lang="th-TH"/>
        </a:p>
      </dgm:t>
    </dgm:pt>
    <dgm:pt modelId="{704B19AD-5749-4A94-A23A-2561A7CFE240}">
      <dgm:prSet/>
      <dgm:spPr>
        <a:solidFill>
          <a:srgbClr val="009900"/>
        </a:solidFill>
      </dgm:spPr>
      <dgm:t>
        <a:bodyPr/>
        <a:lstStyle/>
        <a:p>
          <a:pPr marR="0" algn="ctr" rtl="0"/>
          <a:r>
            <a:rPr lang="th-TH" b="1" baseline="0" dirty="0" smtClean="0">
              <a:latin typeface="Tahoma" pitchFamily="34" charset="0"/>
              <a:cs typeface="Tahoma" pitchFamily="34" charset="0"/>
            </a:rPr>
            <a:t>แกนนำ</a:t>
          </a:r>
          <a:endParaRPr lang="en-US" b="1" baseline="0" dirty="0" smtClean="0">
            <a:latin typeface="Tahoma" pitchFamily="34" charset="0"/>
            <a:cs typeface="Tahoma" pitchFamily="34" charset="0"/>
          </a:endParaRPr>
        </a:p>
        <a:p>
          <a:pPr marR="0" algn="ctr" rtl="0"/>
          <a:r>
            <a:rPr lang="th-TH" b="1" baseline="0" dirty="0" smtClean="0">
              <a:latin typeface="Tahoma" pitchFamily="34" charset="0"/>
              <a:cs typeface="Tahoma" pitchFamily="34" charset="0"/>
            </a:rPr>
            <a:t>จังหวัด</a:t>
          </a:r>
          <a:endParaRPr lang="th-TH" b="1" dirty="0" smtClean="0">
            <a:latin typeface="Tahoma" pitchFamily="34" charset="0"/>
            <a:cs typeface="Tahoma" pitchFamily="34" charset="0"/>
          </a:endParaRPr>
        </a:p>
      </dgm:t>
    </dgm:pt>
    <dgm:pt modelId="{4EC20F3D-0396-4F0E-9154-6DAA25400FA7}" type="parTrans" cxnId="{9492595B-F1F3-4B2A-8D36-46915D587A8F}">
      <dgm:prSet/>
      <dgm:spPr>
        <a:ln>
          <a:solidFill>
            <a:srgbClr val="009900"/>
          </a:solidFill>
        </a:ln>
      </dgm:spPr>
      <dgm:t>
        <a:bodyPr/>
        <a:lstStyle/>
        <a:p>
          <a:pPr algn="ctr"/>
          <a:endParaRPr lang="th-TH"/>
        </a:p>
      </dgm:t>
    </dgm:pt>
    <dgm:pt modelId="{4ADF4D38-06C4-4202-906C-271C45139787}" type="sibTrans" cxnId="{9492595B-F1F3-4B2A-8D36-46915D587A8F}">
      <dgm:prSet/>
      <dgm:spPr/>
      <dgm:t>
        <a:bodyPr/>
        <a:lstStyle/>
        <a:p>
          <a:pPr algn="ctr"/>
          <a:endParaRPr lang="th-TH"/>
        </a:p>
      </dgm:t>
    </dgm:pt>
    <dgm:pt modelId="{3A833949-0588-45DC-9330-5DA8577261FF}">
      <dgm:prSet/>
      <dgm:spPr>
        <a:solidFill>
          <a:srgbClr val="15A5E5"/>
        </a:solidFill>
        <a:ln>
          <a:solidFill>
            <a:srgbClr val="FF9900"/>
          </a:solidFill>
        </a:ln>
      </dgm:spPr>
      <dgm:t>
        <a:bodyPr/>
        <a:lstStyle/>
        <a:p>
          <a:pPr marR="0" algn="ctr" rtl="0"/>
          <a:r>
            <a:rPr lang="th-TH" b="1" baseline="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หัวหน้า</a:t>
          </a:r>
          <a:endParaRPr lang="en-US" b="1" baseline="0" dirty="0" smtClean="0">
            <a:solidFill>
              <a:schemeClr val="bg1"/>
            </a:solidFill>
            <a:latin typeface="Tahoma" pitchFamily="34" charset="0"/>
            <a:cs typeface="Tahoma" pitchFamily="34" charset="0"/>
          </a:endParaRPr>
        </a:p>
        <a:p>
          <a:pPr algn="ctr" rtl="0"/>
          <a:r>
            <a:rPr lang="th-TH" b="1" baseline="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ภาคใต้</a:t>
          </a:r>
          <a:endParaRPr lang="en-US" b="1" baseline="0" dirty="0" smtClean="0">
            <a:solidFill>
              <a:schemeClr val="bg1"/>
            </a:solidFill>
            <a:latin typeface="Tahoma" pitchFamily="34" charset="0"/>
            <a:cs typeface="Tahoma" pitchFamily="34" charset="0"/>
          </a:endParaRPr>
        </a:p>
      </dgm:t>
    </dgm:pt>
    <dgm:pt modelId="{A2599DF9-3E3E-4ACC-9602-0F9D1BC9BADA}" type="parTrans" cxnId="{FA1B26E7-88E0-4901-8625-82A26A053028}">
      <dgm:prSet/>
      <dgm:spPr/>
      <dgm:t>
        <a:bodyPr/>
        <a:lstStyle/>
        <a:p>
          <a:pPr algn="ctr"/>
          <a:endParaRPr lang="th-TH"/>
        </a:p>
      </dgm:t>
    </dgm:pt>
    <dgm:pt modelId="{53D0AFE6-6F26-42BD-8679-EBEEB3A38FB0}" type="sibTrans" cxnId="{FA1B26E7-88E0-4901-8625-82A26A053028}">
      <dgm:prSet/>
      <dgm:spPr/>
      <dgm:t>
        <a:bodyPr/>
        <a:lstStyle/>
        <a:p>
          <a:pPr algn="ctr"/>
          <a:endParaRPr lang="th-TH"/>
        </a:p>
      </dgm:t>
    </dgm:pt>
    <dgm:pt modelId="{3A9B3555-8C80-490B-8811-A06CD8D1AFD7}">
      <dgm:prSet custT="1"/>
      <dgm:spPr/>
      <dgm:t>
        <a:bodyPr/>
        <a:lstStyle/>
        <a:p>
          <a:pPr marR="0" algn="ctr" rtl="0"/>
          <a:r>
            <a:rPr lang="th-TH" sz="1100" b="1" baseline="0" dirty="0" smtClean="0">
              <a:latin typeface="Tahoma" pitchFamily="34" charset="0"/>
              <a:cs typeface="Tahoma" pitchFamily="34" charset="0"/>
            </a:rPr>
            <a:t>ทีมสนับสนุนวิชาการ</a:t>
          </a:r>
          <a:endParaRPr lang="th-TH" sz="1100" b="1" dirty="0" smtClean="0">
            <a:latin typeface="Tahoma" pitchFamily="34" charset="0"/>
            <a:cs typeface="Tahoma" pitchFamily="34" charset="0"/>
          </a:endParaRPr>
        </a:p>
      </dgm:t>
    </dgm:pt>
    <dgm:pt modelId="{E51C90DF-A6AE-448E-9D05-7BD089C1A5BA}" type="parTrans" cxnId="{705F4E5C-7824-4049-9850-E4DDE4398EAD}">
      <dgm:prSet/>
      <dgm:spPr>
        <a:ln>
          <a:solidFill>
            <a:srgbClr val="FF9900"/>
          </a:solidFill>
        </a:ln>
      </dgm:spPr>
      <dgm:t>
        <a:bodyPr/>
        <a:lstStyle/>
        <a:p>
          <a:pPr algn="ctr"/>
          <a:endParaRPr lang="th-TH"/>
        </a:p>
      </dgm:t>
    </dgm:pt>
    <dgm:pt modelId="{B3E33AEE-2351-459A-94D5-0953AE1E590C}" type="sibTrans" cxnId="{705F4E5C-7824-4049-9850-E4DDE4398EAD}">
      <dgm:prSet/>
      <dgm:spPr/>
      <dgm:t>
        <a:bodyPr/>
        <a:lstStyle/>
        <a:p>
          <a:pPr algn="ctr"/>
          <a:endParaRPr lang="th-TH"/>
        </a:p>
      </dgm:t>
    </dgm:pt>
    <dgm:pt modelId="{1FFAAE09-012C-43BE-8A04-1EB13CB73D00}">
      <dgm:prSet/>
      <dgm:spPr>
        <a:solidFill>
          <a:srgbClr val="009900"/>
        </a:solidFill>
      </dgm:spPr>
      <dgm:t>
        <a:bodyPr/>
        <a:lstStyle/>
        <a:p>
          <a:pPr marR="0" algn="ctr" rtl="0"/>
          <a:r>
            <a:rPr lang="th-TH" b="1" baseline="0" dirty="0" smtClean="0">
              <a:latin typeface="Tahoma" pitchFamily="34" charset="0"/>
              <a:cs typeface="Tahoma" pitchFamily="34" charset="0"/>
            </a:rPr>
            <a:t>แกนนำ</a:t>
          </a:r>
          <a:endParaRPr lang="en-US" b="1" baseline="0" dirty="0" smtClean="0">
            <a:latin typeface="Tahoma" pitchFamily="34" charset="0"/>
            <a:cs typeface="Tahoma" pitchFamily="34" charset="0"/>
          </a:endParaRPr>
        </a:p>
        <a:p>
          <a:pPr marR="0" algn="ctr" rtl="0"/>
          <a:r>
            <a:rPr lang="th-TH" b="1" baseline="0" dirty="0" smtClean="0">
              <a:latin typeface="Tahoma" pitchFamily="34" charset="0"/>
              <a:cs typeface="Tahoma" pitchFamily="34" charset="0"/>
            </a:rPr>
            <a:t>จังหวัด</a:t>
          </a:r>
          <a:endParaRPr lang="th-TH" b="1" dirty="0" smtClean="0">
            <a:latin typeface="Tahoma" pitchFamily="34" charset="0"/>
            <a:cs typeface="Tahoma" pitchFamily="34" charset="0"/>
          </a:endParaRPr>
        </a:p>
      </dgm:t>
    </dgm:pt>
    <dgm:pt modelId="{73657883-04ED-4A8E-B1C5-23B1669D32FD}" type="parTrans" cxnId="{9B1558EA-0CE5-4BB0-95E9-F92005BC994D}">
      <dgm:prSet/>
      <dgm:spPr>
        <a:ln>
          <a:solidFill>
            <a:srgbClr val="009900"/>
          </a:solidFill>
        </a:ln>
      </dgm:spPr>
      <dgm:t>
        <a:bodyPr/>
        <a:lstStyle/>
        <a:p>
          <a:pPr algn="ctr"/>
          <a:endParaRPr lang="th-TH"/>
        </a:p>
      </dgm:t>
    </dgm:pt>
    <dgm:pt modelId="{D0C0A0E6-894E-49A3-A956-A21A214275EE}" type="sibTrans" cxnId="{9B1558EA-0CE5-4BB0-95E9-F92005BC994D}">
      <dgm:prSet/>
      <dgm:spPr/>
      <dgm:t>
        <a:bodyPr/>
        <a:lstStyle/>
        <a:p>
          <a:pPr algn="ctr"/>
          <a:endParaRPr lang="th-TH"/>
        </a:p>
      </dgm:t>
    </dgm:pt>
    <dgm:pt modelId="{42551895-2D10-4990-8F6A-74743D98353B}" type="asst">
      <dgm:prSet custT="1"/>
      <dgm:spPr/>
      <dgm:t>
        <a:bodyPr/>
        <a:lstStyle/>
        <a:p>
          <a:pPr marR="0" algn="ctr" rtl="0"/>
          <a:r>
            <a:rPr lang="th-TH" sz="1200" b="1" baseline="0" dirty="0" smtClean="0">
              <a:latin typeface="Tahoma" pitchFamily="34" charset="0"/>
              <a:cs typeface="Tahoma" pitchFamily="34" charset="0"/>
            </a:rPr>
            <a:t>รองประธานด้านปฏิบัติการ</a:t>
          </a:r>
          <a:endParaRPr lang="th-TH" sz="1200" b="1" dirty="0" smtClean="0">
            <a:latin typeface="Tahoma" pitchFamily="34" charset="0"/>
            <a:cs typeface="Tahoma" pitchFamily="34" charset="0"/>
          </a:endParaRPr>
        </a:p>
      </dgm:t>
    </dgm:pt>
    <dgm:pt modelId="{98C76DD4-5716-4335-884B-D9D86D52DA4B}" type="parTrans" cxnId="{A613C126-66A6-48DE-96A3-EE2B5EB8CC55}">
      <dgm:prSet/>
      <dgm:spPr/>
      <dgm:t>
        <a:bodyPr/>
        <a:lstStyle/>
        <a:p>
          <a:pPr algn="ctr"/>
          <a:endParaRPr lang="th-TH"/>
        </a:p>
      </dgm:t>
    </dgm:pt>
    <dgm:pt modelId="{AA3A6CA2-A70B-4F8F-A6BA-9F00E4D7CD6E}" type="sibTrans" cxnId="{A613C126-66A6-48DE-96A3-EE2B5EB8CC55}">
      <dgm:prSet/>
      <dgm:spPr/>
      <dgm:t>
        <a:bodyPr/>
        <a:lstStyle/>
        <a:p>
          <a:pPr algn="ctr"/>
          <a:endParaRPr lang="th-TH"/>
        </a:p>
      </dgm:t>
    </dgm:pt>
    <dgm:pt modelId="{F40DEFC6-ECBD-4AFC-AF8E-5820775FE5AE}" type="asst">
      <dgm:prSet custT="1"/>
      <dgm:spPr/>
      <dgm:t>
        <a:bodyPr/>
        <a:lstStyle/>
        <a:p>
          <a:pPr marR="0" algn="ctr" rtl="0"/>
          <a:r>
            <a:rPr lang="th-TH" sz="1200" b="1" baseline="0" dirty="0" smtClean="0">
              <a:latin typeface="Tahoma" pitchFamily="34" charset="0"/>
              <a:cs typeface="Tahoma" pitchFamily="34" charset="0"/>
            </a:rPr>
            <a:t>รองประธานด้านบริหารจัดการ</a:t>
          </a:r>
        </a:p>
      </dgm:t>
    </dgm:pt>
    <dgm:pt modelId="{2D7307B9-FA79-4CF1-A58E-515B3DC2B93F}" type="parTrans" cxnId="{30921957-54B8-41B1-A9F4-87F48A8123A1}">
      <dgm:prSet/>
      <dgm:spPr/>
      <dgm:t>
        <a:bodyPr/>
        <a:lstStyle/>
        <a:p>
          <a:pPr algn="ctr"/>
          <a:endParaRPr lang="th-TH"/>
        </a:p>
      </dgm:t>
    </dgm:pt>
    <dgm:pt modelId="{59907DDD-23F8-4022-8DCA-40318F7D9BCB}" type="sibTrans" cxnId="{30921957-54B8-41B1-A9F4-87F48A8123A1}">
      <dgm:prSet/>
      <dgm:spPr/>
      <dgm:t>
        <a:bodyPr/>
        <a:lstStyle/>
        <a:p>
          <a:pPr algn="ctr"/>
          <a:endParaRPr lang="th-TH"/>
        </a:p>
      </dgm:t>
    </dgm:pt>
    <dgm:pt modelId="{8A5BC119-52E8-4D20-A8F8-F2F28402A5EA}" type="asst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pPr marR="0" algn="ctr" rtl="0"/>
          <a:r>
            <a:rPr lang="th-TH" sz="1600" b="1" baseline="0" dirty="0" smtClean="0">
              <a:latin typeface="Tahoma" pitchFamily="34" charset="0"/>
              <a:cs typeface="Tahoma" pitchFamily="34" charset="0"/>
            </a:rPr>
            <a:t>ทีมประเมินภายใน</a:t>
          </a:r>
          <a:endParaRPr lang="th-TH" sz="1600" b="1" dirty="0" smtClean="0">
            <a:latin typeface="Tahoma" pitchFamily="34" charset="0"/>
            <a:cs typeface="Tahoma" pitchFamily="34" charset="0"/>
          </a:endParaRPr>
        </a:p>
      </dgm:t>
    </dgm:pt>
    <dgm:pt modelId="{59B205D5-9393-4B2E-9C64-7BA9BE8C94B5}" type="parTrans" cxnId="{1EF9E752-A663-4C31-A22A-7AF6ADD929D2}">
      <dgm:prSet/>
      <dgm:spPr/>
      <dgm:t>
        <a:bodyPr/>
        <a:lstStyle/>
        <a:p>
          <a:pPr algn="ctr"/>
          <a:endParaRPr lang="th-TH"/>
        </a:p>
      </dgm:t>
    </dgm:pt>
    <dgm:pt modelId="{30829C10-28AC-4928-9985-1912C647F37C}" type="sibTrans" cxnId="{1EF9E752-A663-4C31-A22A-7AF6ADD929D2}">
      <dgm:prSet/>
      <dgm:spPr/>
      <dgm:t>
        <a:bodyPr/>
        <a:lstStyle/>
        <a:p>
          <a:pPr algn="ctr"/>
          <a:endParaRPr lang="th-TH"/>
        </a:p>
      </dgm:t>
    </dgm:pt>
    <dgm:pt modelId="{B9F84810-9E06-4CCF-A19E-A72EE0559A96}">
      <dgm:prSet/>
      <dgm:spPr>
        <a:solidFill>
          <a:srgbClr val="15A5E5"/>
        </a:solidFill>
        <a:ln>
          <a:solidFill>
            <a:srgbClr val="FF9900"/>
          </a:solidFill>
        </a:ln>
      </dgm:spPr>
      <dgm:t>
        <a:bodyPr/>
        <a:lstStyle/>
        <a:p>
          <a:pPr marR="0" algn="ctr" rtl="0"/>
          <a:r>
            <a:rPr lang="th-TH" b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หัวหน้าภาคตะวันออกเฉียงเหนือ(ตอนล่าง)</a:t>
          </a:r>
          <a:endParaRPr lang="en-US" b="1" baseline="0" dirty="0" smtClean="0">
            <a:solidFill>
              <a:schemeClr val="bg1"/>
            </a:solidFill>
            <a:latin typeface="Tahoma" pitchFamily="34" charset="0"/>
            <a:cs typeface="Tahoma" pitchFamily="34" charset="0"/>
          </a:endParaRPr>
        </a:p>
      </dgm:t>
    </dgm:pt>
    <dgm:pt modelId="{6870116D-EC83-4B34-AAF4-49CEB0A71433}" type="parTrans" cxnId="{FC89E788-E6C0-459B-B12A-6E58C9846EC2}">
      <dgm:prSet/>
      <dgm:spPr/>
      <dgm:t>
        <a:bodyPr/>
        <a:lstStyle/>
        <a:p>
          <a:pPr algn="ctr"/>
          <a:endParaRPr lang="th-TH"/>
        </a:p>
      </dgm:t>
    </dgm:pt>
    <dgm:pt modelId="{BC9705D5-C970-43C7-9C4D-3EB50301054E}" type="sibTrans" cxnId="{FC89E788-E6C0-459B-B12A-6E58C9846EC2}">
      <dgm:prSet/>
      <dgm:spPr/>
      <dgm:t>
        <a:bodyPr/>
        <a:lstStyle/>
        <a:p>
          <a:pPr algn="ctr"/>
          <a:endParaRPr lang="th-TH"/>
        </a:p>
      </dgm:t>
    </dgm:pt>
    <dgm:pt modelId="{981BFCD3-A631-42BD-ACED-C6F9C7616AB3}">
      <dgm:prSet/>
      <dgm:spPr>
        <a:solidFill>
          <a:srgbClr val="009900"/>
        </a:solidFill>
      </dgm:spPr>
      <dgm:t>
        <a:bodyPr/>
        <a:lstStyle/>
        <a:p>
          <a:pPr marR="0" algn="ctr" rtl="0"/>
          <a:r>
            <a:rPr lang="th-TH" b="1" baseline="0" dirty="0" smtClean="0">
              <a:latin typeface="Tahoma" pitchFamily="34" charset="0"/>
              <a:cs typeface="Tahoma" pitchFamily="34" charset="0"/>
            </a:rPr>
            <a:t>แกนนำ</a:t>
          </a:r>
          <a:endParaRPr lang="en-US" b="1" baseline="0" dirty="0" smtClean="0">
            <a:latin typeface="Tahoma" pitchFamily="34" charset="0"/>
            <a:cs typeface="Tahoma" pitchFamily="34" charset="0"/>
          </a:endParaRPr>
        </a:p>
        <a:p>
          <a:pPr marR="0" algn="ctr" rtl="0"/>
          <a:r>
            <a:rPr lang="th-TH" b="1" baseline="0" dirty="0" smtClean="0">
              <a:latin typeface="Tahoma" pitchFamily="34" charset="0"/>
              <a:cs typeface="Tahoma" pitchFamily="34" charset="0"/>
            </a:rPr>
            <a:t>จังหวัด</a:t>
          </a:r>
          <a:endParaRPr lang="th-TH" b="1" dirty="0" smtClean="0">
            <a:latin typeface="Tahoma" pitchFamily="34" charset="0"/>
            <a:cs typeface="Tahoma" pitchFamily="34" charset="0"/>
          </a:endParaRPr>
        </a:p>
      </dgm:t>
    </dgm:pt>
    <dgm:pt modelId="{6D63AEE2-68D0-49AC-A5F2-CE89575EF2F2}" type="parTrans" cxnId="{92DBA2DA-4EEA-4C1C-9B54-0799A15177F8}">
      <dgm:prSet/>
      <dgm:spPr>
        <a:solidFill>
          <a:schemeClr val="accent4">
            <a:lumMod val="75000"/>
          </a:schemeClr>
        </a:solidFill>
        <a:ln>
          <a:solidFill>
            <a:srgbClr val="009900"/>
          </a:solidFill>
        </a:ln>
      </dgm:spPr>
      <dgm:t>
        <a:bodyPr/>
        <a:lstStyle/>
        <a:p>
          <a:pPr algn="ctr"/>
          <a:endParaRPr lang="th-TH"/>
        </a:p>
      </dgm:t>
    </dgm:pt>
    <dgm:pt modelId="{3CA7EA28-8900-4C27-B93C-96E994ACCB41}" type="sibTrans" cxnId="{92DBA2DA-4EEA-4C1C-9B54-0799A15177F8}">
      <dgm:prSet/>
      <dgm:spPr/>
      <dgm:t>
        <a:bodyPr/>
        <a:lstStyle/>
        <a:p>
          <a:pPr algn="ctr"/>
          <a:endParaRPr lang="th-TH"/>
        </a:p>
      </dgm:t>
    </dgm:pt>
    <dgm:pt modelId="{8C18EDF8-1A96-41AF-AEAF-FC93D2F4FC49}">
      <dgm:prSet custT="1"/>
      <dgm:spPr/>
      <dgm:t>
        <a:bodyPr/>
        <a:lstStyle/>
        <a:p>
          <a:pPr marR="0" algn="ctr" rtl="0"/>
          <a:r>
            <a:rPr lang="th-TH" sz="1100" b="1" baseline="0" dirty="0" smtClean="0">
              <a:latin typeface="Tahoma" pitchFamily="34" charset="0"/>
              <a:cs typeface="Tahoma" pitchFamily="34" charset="0"/>
            </a:rPr>
            <a:t>ทีมสนับสนุนวิชาการ</a:t>
          </a:r>
          <a:endParaRPr lang="th-TH" sz="1100" b="1" dirty="0" smtClean="0">
            <a:latin typeface="Tahoma" pitchFamily="34" charset="0"/>
            <a:cs typeface="Tahoma" pitchFamily="34" charset="0"/>
          </a:endParaRPr>
        </a:p>
      </dgm:t>
    </dgm:pt>
    <dgm:pt modelId="{52D9A203-CDEC-442F-ADC2-D1DE63A00C89}" type="parTrans" cxnId="{2814E2BB-866C-416A-8C1D-42B5C64E2B01}">
      <dgm:prSet/>
      <dgm:spPr>
        <a:ln>
          <a:solidFill>
            <a:srgbClr val="FF9900"/>
          </a:solidFill>
        </a:ln>
      </dgm:spPr>
      <dgm:t>
        <a:bodyPr/>
        <a:lstStyle/>
        <a:p>
          <a:pPr algn="ctr"/>
          <a:endParaRPr lang="th-TH"/>
        </a:p>
      </dgm:t>
    </dgm:pt>
    <dgm:pt modelId="{4618EE56-F2A0-4E78-BBB0-57D50F334E75}" type="sibTrans" cxnId="{2814E2BB-866C-416A-8C1D-42B5C64E2B01}">
      <dgm:prSet/>
      <dgm:spPr/>
      <dgm:t>
        <a:bodyPr/>
        <a:lstStyle/>
        <a:p>
          <a:pPr algn="ctr"/>
          <a:endParaRPr lang="th-TH"/>
        </a:p>
      </dgm:t>
    </dgm:pt>
    <dgm:pt modelId="{B090EB76-A121-4393-9BEB-0739F38D8A8B}">
      <dgm:prSet/>
      <dgm:spPr>
        <a:solidFill>
          <a:srgbClr val="15A5E5"/>
        </a:solidFill>
        <a:ln>
          <a:solidFill>
            <a:srgbClr val="FF9900"/>
          </a:solidFill>
        </a:ln>
      </dgm:spPr>
      <dgm:t>
        <a:bodyPr/>
        <a:lstStyle/>
        <a:p>
          <a:pPr rtl="0"/>
          <a:r>
            <a:rPr lang="th-TH" b="1" baseline="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หัวหน้าภาคเหนือ(ตอนบน)</a:t>
          </a:r>
          <a:endParaRPr lang="th-TH" b="1" dirty="0" smtClean="0">
            <a:solidFill>
              <a:schemeClr val="bg1"/>
            </a:solidFill>
            <a:latin typeface="Tahoma" pitchFamily="34" charset="0"/>
            <a:cs typeface="Tahoma" pitchFamily="34" charset="0"/>
          </a:endParaRPr>
        </a:p>
      </dgm:t>
    </dgm:pt>
    <dgm:pt modelId="{B6476760-419A-4344-B655-726CB5184B9B}" type="parTrans" cxnId="{E31CDBD9-AE48-409A-9F3E-46EF3BF6158E}">
      <dgm:prSet/>
      <dgm:spPr/>
      <dgm:t>
        <a:bodyPr/>
        <a:lstStyle/>
        <a:p>
          <a:endParaRPr lang="th-TH"/>
        </a:p>
      </dgm:t>
    </dgm:pt>
    <dgm:pt modelId="{08357EC5-A1DE-45CB-A21C-6C77769D0844}" type="sibTrans" cxnId="{E31CDBD9-AE48-409A-9F3E-46EF3BF6158E}">
      <dgm:prSet/>
      <dgm:spPr/>
      <dgm:t>
        <a:bodyPr/>
        <a:lstStyle/>
        <a:p>
          <a:endParaRPr lang="th-TH"/>
        </a:p>
      </dgm:t>
    </dgm:pt>
    <dgm:pt modelId="{88B485F8-755A-4769-AA24-785181CCDD3F}">
      <dgm:prSet/>
      <dgm:spPr>
        <a:solidFill>
          <a:srgbClr val="15A5E5"/>
        </a:solidFill>
        <a:ln>
          <a:solidFill>
            <a:schemeClr val="bg1"/>
          </a:solidFill>
        </a:ln>
      </dgm:spPr>
      <dgm:t>
        <a:bodyPr/>
        <a:lstStyle/>
        <a:p>
          <a:pPr marR="0" rtl="0"/>
          <a:r>
            <a:rPr lang="th-TH" b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หัวหน้าภาคตะวันออกเฉียงเหนือ(ตอนบน)</a:t>
          </a:r>
          <a:endParaRPr lang="en-US" b="1" baseline="0" dirty="0" smtClean="0">
            <a:solidFill>
              <a:schemeClr val="bg1"/>
            </a:solidFill>
            <a:latin typeface="Tahoma" pitchFamily="34" charset="0"/>
            <a:cs typeface="Tahoma" pitchFamily="34" charset="0"/>
          </a:endParaRPr>
        </a:p>
      </dgm:t>
    </dgm:pt>
    <dgm:pt modelId="{6291897E-C3EB-40DF-B5C0-A0217B37FDFD}" type="parTrans" cxnId="{0034B467-25C2-44AA-AFD5-C670ADBDA1C5}">
      <dgm:prSet/>
      <dgm:spPr/>
      <dgm:t>
        <a:bodyPr/>
        <a:lstStyle/>
        <a:p>
          <a:endParaRPr lang="th-TH"/>
        </a:p>
      </dgm:t>
    </dgm:pt>
    <dgm:pt modelId="{8C7567E8-340B-47E7-A890-3D1804B39A3E}" type="sibTrans" cxnId="{0034B467-25C2-44AA-AFD5-C670ADBDA1C5}">
      <dgm:prSet/>
      <dgm:spPr/>
      <dgm:t>
        <a:bodyPr/>
        <a:lstStyle/>
        <a:p>
          <a:endParaRPr lang="th-TH"/>
        </a:p>
      </dgm:t>
    </dgm:pt>
    <dgm:pt modelId="{A7F69BEC-E9C4-4586-BF93-581E2FF18462}">
      <dgm:prSet/>
      <dgm:spPr>
        <a:solidFill>
          <a:srgbClr val="009900"/>
        </a:solidFill>
      </dgm:spPr>
      <dgm:t>
        <a:bodyPr/>
        <a:lstStyle/>
        <a:p>
          <a:endParaRPr lang="th-TH"/>
        </a:p>
      </dgm:t>
    </dgm:pt>
    <dgm:pt modelId="{D3699B58-D90F-416E-AA24-F8E7F4460F23}" type="parTrans" cxnId="{D9C13F27-40A5-4951-9E79-DDC617B781C6}">
      <dgm:prSet/>
      <dgm:spPr>
        <a:ln>
          <a:solidFill>
            <a:srgbClr val="009900"/>
          </a:solidFill>
        </a:ln>
      </dgm:spPr>
      <dgm:t>
        <a:bodyPr/>
        <a:lstStyle/>
        <a:p>
          <a:endParaRPr lang="th-TH"/>
        </a:p>
      </dgm:t>
    </dgm:pt>
    <dgm:pt modelId="{C6D73F28-9CAB-48C3-9C3D-BAF3377EC130}" type="sibTrans" cxnId="{D9C13F27-40A5-4951-9E79-DDC617B781C6}">
      <dgm:prSet/>
      <dgm:spPr/>
      <dgm:t>
        <a:bodyPr/>
        <a:lstStyle/>
        <a:p>
          <a:endParaRPr lang="th-TH"/>
        </a:p>
      </dgm:t>
    </dgm:pt>
    <dgm:pt modelId="{FE3D83B2-E341-4C35-A133-40B6FA2D4273}">
      <dgm:prSet/>
      <dgm:spPr/>
      <dgm:t>
        <a:bodyPr/>
        <a:lstStyle/>
        <a:p>
          <a:endParaRPr lang="th-TH"/>
        </a:p>
      </dgm:t>
    </dgm:pt>
    <dgm:pt modelId="{9BCD5CF0-6109-43E7-AC2D-1B14185AA520}" type="parTrans" cxnId="{A3A14CE5-ACDF-461F-8352-68C03804EAC3}">
      <dgm:prSet/>
      <dgm:spPr>
        <a:ln>
          <a:solidFill>
            <a:srgbClr val="FF9900"/>
          </a:solidFill>
        </a:ln>
      </dgm:spPr>
      <dgm:t>
        <a:bodyPr/>
        <a:lstStyle/>
        <a:p>
          <a:endParaRPr lang="th-TH"/>
        </a:p>
      </dgm:t>
    </dgm:pt>
    <dgm:pt modelId="{5CE55E7E-B6D4-437F-8BDF-0A355C878D75}" type="sibTrans" cxnId="{A3A14CE5-ACDF-461F-8352-68C03804EAC3}">
      <dgm:prSet/>
      <dgm:spPr/>
      <dgm:t>
        <a:bodyPr/>
        <a:lstStyle/>
        <a:p>
          <a:endParaRPr lang="th-TH"/>
        </a:p>
      </dgm:t>
    </dgm:pt>
    <dgm:pt modelId="{92FD7560-F112-4916-B4E0-E7F3179300E7}">
      <dgm:prSet/>
      <dgm:spPr>
        <a:solidFill>
          <a:srgbClr val="009900"/>
        </a:solidFill>
      </dgm:spPr>
      <dgm:t>
        <a:bodyPr/>
        <a:lstStyle/>
        <a:p>
          <a:endParaRPr lang="th-TH"/>
        </a:p>
      </dgm:t>
    </dgm:pt>
    <dgm:pt modelId="{30E1FE22-2129-426A-91E3-9675A3EEFACB}" type="parTrans" cxnId="{516B25A3-8477-470B-92C8-F6E2F84C030F}">
      <dgm:prSet/>
      <dgm:spPr>
        <a:ln>
          <a:solidFill>
            <a:srgbClr val="009900"/>
          </a:solidFill>
        </a:ln>
      </dgm:spPr>
      <dgm:t>
        <a:bodyPr/>
        <a:lstStyle/>
        <a:p>
          <a:endParaRPr lang="th-TH"/>
        </a:p>
      </dgm:t>
    </dgm:pt>
    <dgm:pt modelId="{2837183A-1960-48E6-952F-EA863CFD7746}" type="sibTrans" cxnId="{516B25A3-8477-470B-92C8-F6E2F84C030F}">
      <dgm:prSet/>
      <dgm:spPr/>
      <dgm:t>
        <a:bodyPr/>
        <a:lstStyle/>
        <a:p>
          <a:endParaRPr lang="th-TH"/>
        </a:p>
      </dgm:t>
    </dgm:pt>
    <dgm:pt modelId="{4A08D90D-0BA6-4626-9B0A-8784BE5287BF}">
      <dgm:prSet/>
      <dgm:spPr/>
      <dgm:t>
        <a:bodyPr/>
        <a:lstStyle/>
        <a:p>
          <a:endParaRPr lang="th-TH"/>
        </a:p>
      </dgm:t>
    </dgm:pt>
    <dgm:pt modelId="{25EB54BC-9DA3-48E2-8249-09BFCD177B2F}" type="sibTrans" cxnId="{C321CA6D-51E7-4ECE-92F5-6F3E5F0187BD}">
      <dgm:prSet/>
      <dgm:spPr/>
      <dgm:t>
        <a:bodyPr/>
        <a:lstStyle/>
        <a:p>
          <a:endParaRPr lang="th-TH"/>
        </a:p>
      </dgm:t>
    </dgm:pt>
    <dgm:pt modelId="{ECF5DB49-135F-49E0-9587-E043CF33893B}" type="parTrans" cxnId="{C321CA6D-51E7-4ECE-92F5-6F3E5F0187BD}">
      <dgm:prSet/>
      <dgm:spPr>
        <a:ln>
          <a:solidFill>
            <a:srgbClr val="FF9900"/>
          </a:solidFill>
        </a:ln>
      </dgm:spPr>
      <dgm:t>
        <a:bodyPr/>
        <a:lstStyle/>
        <a:p>
          <a:endParaRPr lang="th-TH"/>
        </a:p>
      </dgm:t>
    </dgm:pt>
    <dgm:pt modelId="{801B7CAD-A978-482A-86D3-B7001EF07DB4}" type="pres">
      <dgm:prSet presAssocID="{22D019F2-1EDA-46A8-9DC1-1E14E2EB5B8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h-TH"/>
        </a:p>
      </dgm:t>
    </dgm:pt>
    <dgm:pt modelId="{61F6F12C-3092-4B5B-AF64-933467551C77}" type="pres">
      <dgm:prSet presAssocID="{E2193FBF-158E-4713-9A93-DCC182BA9F9E}" presName="hierRoot1" presStyleCnt="0">
        <dgm:presLayoutVars>
          <dgm:hierBranch/>
        </dgm:presLayoutVars>
      </dgm:prSet>
      <dgm:spPr/>
      <dgm:t>
        <a:bodyPr/>
        <a:lstStyle/>
        <a:p>
          <a:endParaRPr lang="th-TH"/>
        </a:p>
      </dgm:t>
    </dgm:pt>
    <dgm:pt modelId="{8B01A1CC-6AEF-4986-AC1A-D4A9A85FCF7E}" type="pres">
      <dgm:prSet presAssocID="{E2193FBF-158E-4713-9A93-DCC182BA9F9E}" presName="rootComposite1" presStyleCnt="0"/>
      <dgm:spPr/>
      <dgm:t>
        <a:bodyPr/>
        <a:lstStyle/>
        <a:p>
          <a:endParaRPr lang="th-TH"/>
        </a:p>
      </dgm:t>
    </dgm:pt>
    <dgm:pt modelId="{EEB85AA1-9715-4C72-857B-2FA20FDE8F86}" type="pres">
      <dgm:prSet presAssocID="{E2193FBF-158E-4713-9A93-DCC182BA9F9E}" presName="rootText1" presStyleLbl="node0" presStyleIdx="0" presStyleCnt="1" custScaleX="218039" custScaleY="152960" custLinFactY="-63551" custLinFactNeighborX="66567" custLinFactNeighborY="-100000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B11528F6-22EA-4992-862B-E4F1AE78C1F0}" type="pres">
      <dgm:prSet presAssocID="{E2193FBF-158E-4713-9A93-DCC182BA9F9E}" presName="rootConnector1" presStyleLbl="node1" presStyleIdx="0" presStyleCnt="0"/>
      <dgm:spPr/>
      <dgm:t>
        <a:bodyPr/>
        <a:lstStyle/>
        <a:p>
          <a:endParaRPr lang="th-TH"/>
        </a:p>
      </dgm:t>
    </dgm:pt>
    <dgm:pt modelId="{6D9E74E2-C808-4DC6-85A5-8EEE700B7C8D}" type="pres">
      <dgm:prSet presAssocID="{E2193FBF-158E-4713-9A93-DCC182BA9F9E}" presName="hierChild2" presStyleCnt="0"/>
      <dgm:spPr/>
      <dgm:t>
        <a:bodyPr/>
        <a:lstStyle/>
        <a:p>
          <a:endParaRPr lang="th-TH"/>
        </a:p>
      </dgm:t>
    </dgm:pt>
    <dgm:pt modelId="{03784CDB-0A35-402A-8352-F66F38721668}" type="pres">
      <dgm:prSet presAssocID="{7EE77EA8-204E-4252-922C-5488DACD116F}" presName="Name35" presStyleLbl="parChTrans1D2" presStyleIdx="0" presStyleCnt="11"/>
      <dgm:spPr/>
      <dgm:t>
        <a:bodyPr/>
        <a:lstStyle/>
        <a:p>
          <a:endParaRPr lang="th-TH"/>
        </a:p>
      </dgm:t>
    </dgm:pt>
    <dgm:pt modelId="{DB2C7C8D-B7B9-4117-BFD5-1008C6EF35D5}" type="pres">
      <dgm:prSet presAssocID="{E1B2AECB-3AAF-45CA-B037-4DCB466CD441}" presName="hierRoot2" presStyleCnt="0">
        <dgm:presLayoutVars>
          <dgm:hierBranch/>
        </dgm:presLayoutVars>
      </dgm:prSet>
      <dgm:spPr/>
      <dgm:t>
        <a:bodyPr/>
        <a:lstStyle/>
        <a:p>
          <a:endParaRPr lang="th-TH"/>
        </a:p>
      </dgm:t>
    </dgm:pt>
    <dgm:pt modelId="{F3E53217-26E2-4057-9F85-E3D41706BE1F}" type="pres">
      <dgm:prSet presAssocID="{E1B2AECB-3AAF-45CA-B037-4DCB466CD441}" presName="rootComposite" presStyleCnt="0"/>
      <dgm:spPr/>
      <dgm:t>
        <a:bodyPr/>
        <a:lstStyle/>
        <a:p>
          <a:endParaRPr lang="th-TH"/>
        </a:p>
      </dgm:t>
    </dgm:pt>
    <dgm:pt modelId="{713637CC-9143-4D63-8489-B5B11D7D5D64}" type="pres">
      <dgm:prSet presAssocID="{E1B2AECB-3AAF-45CA-B037-4DCB466CD441}" presName="rootText" presStyleLbl="node2" presStyleIdx="0" presStyleCnt="7" custLinFactNeighborX="13237" custLinFactNeighborY="73153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B2D8DC1F-75AD-4FC5-A17D-267F2BC9F7DE}" type="pres">
      <dgm:prSet presAssocID="{E1B2AECB-3AAF-45CA-B037-4DCB466CD441}" presName="rootConnector" presStyleLbl="node2" presStyleIdx="0" presStyleCnt="7"/>
      <dgm:spPr/>
      <dgm:t>
        <a:bodyPr/>
        <a:lstStyle/>
        <a:p>
          <a:endParaRPr lang="th-TH"/>
        </a:p>
      </dgm:t>
    </dgm:pt>
    <dgm:pt modelId="{C25D7C4F-0D7E-4EF7-8D8E-3E93DB68DAF7}" type="pres">
      <dgm:prSet presAssocID="{E1B2AECB-3AAF-45CA-B037-4DCB466CD441}" presName="hierChild4" presStyleCnt="0"/>
      <dgm:spPr/>
      <dgm:t>
        <a:bodyPr/>
        <a:lstStyle/>
        <a:p>
          <a:endParaRPr lang="th-TH"/>
        </a:p>
      </dgm:t>
    </dgm:pt>
    <dgm:pt modelId="{9B9E0D24-9A66-493C-9D89-063849B4729E}" type="pres">
      <dgm:prSet presAssocID="{D98FC23B-EF97-4977-8B87-3F3DBACCC2E8}" presName="Name35" presStyleLbl="parChTrans1D3" presStyleIdx="0" presStyleCnt="7"/>
      <dgm:spPr/>
      <dgm:t>
        <a:bodyPr/>
        <a:lstStyle/>
        <a:p>
          <a:endParaRPr lang="th-TH"/>
        </a:p>
      </dgm:t>
    </dgm:pt>
    <dgm:pt modelId="{498404B9-8885-470E-B4A6-EFFEB54CDD96}" type="pres">
      <dgm:prSet presAssocID="{17DD2A57-33E5-4AE0-A706-8AE6BF77307E}" presName="hierRoot2" presStyleCnt="0">
        <dgm:presLayoutVars>
          <dgm:hierBranch val="r"/>
        </dgm:presLayoutVars>
      </dgm:prSet>
      <dgm:spPr/>
      <dgm:t>
        <a:bodyPr/>
        <a:lstStyle/>
        <a:p>
          <a:endParaRPr lang="th-TH"/>
        </a:p>
      </dgm:t>
    </dgm:pt>
    <dgm:pt modelId="{ABC4FA7F-AEDA-4E46-A6FB-7387EA83E949}" type="pres">
      <dgm:prSet presAssocID="{17DD2A57-33E5-4AE0-A706-8AE6BF77307E}" presName="rootComposite" presStyleCnt="0"/>
      <dgm:spPr/>
      <dgm:t>
        <a:bodyPr/>
        <a:lstStyle/>
        <a:p>
          <a:endParaRPr lang="th-TH"/>
        </a:p>
      </dgm:t>
    </dgm:pt>
    <dgm:pt modelId="{697DFB63-ACD3-41B7-97E7-FDEACC195128}" type="pres">
      <dgm:prSet presAssocID="{17DD2A57-33E5-4AE0-A706-8AE6BF77307E}" presName="rootText" presStyleLbl="node3" presStyleIdx="0" presStyleCnt="7" custLinFactNeighborX="13237" custLinFactNeighborY="59603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B9E770B7-DC01-43D5-AF3D-F7D6515EF8BE}" type="pres">
      <dgm:prSet presAssocID="{17DD2A57-33E5-4AE0-A706-8AE6BF77307E}" presName="rootConnector" presStyleLbl="node3" presStyleIdx="0" presStyleCnt="7"/>
      <dgm:spPr/>
      <dgm:t>
        <a:bodyPr/>
        <a:lstStyle/>
        <a:p>
          <a:endParaRPr lang="th-TH"/>
        </a:p>
      </dgm:t>
    </dgm:pt>
    <dgm:pt modelId="{291EAFA5-D13B-47D8-89A0-6AD4ADE98EDA}" type="pres">
      <dgm:prSet presAssocID="{17DD2A57-33E5-4AE0-A706-8AE6BF77307E}" presName="hierChild4" presStyleCnt="0"/>
      <dgm:spPr/>
      <dgm:t>
        <a:bodyPr/>
        <a:lstStyle/>
        <a:p>
          <a:endParaRPr lang="th-TH"/>
        </a:p>
      </dgm:t>
    </dgm:pt>
    <dgm:pt modelId="{934EBB00-C9E7-4D79-895A-CFB5BF67A814}" type="pres">
      <dgm:prSet presAssocID="{D9570D73-696D-493C-8291-AD295EA82875}" presName="Name50" presStyleLbl="parChTrans1D4" presStyleIdx="0" presStyleCnt="7"/>
      <dgm:spPr/>
      <dgm:t>
        <a:bodyPr/>
        <a:lstStyle/>
        <a:p>
          <a:endParaRPr lang="th-TH"/>
        </a:p>
      </dgm:t>
    </dgm:pt>
    <dgm:pt modelId="{53B4B26A-D1CA-414A-A73D-4E1D4ACF38D0}" type="pres">
      <dgm:prSet presAssocID="{A028683D-B8E5-4E88-ADE5-AF1600427950}" presName="hierRoot2" presStyleCnt="0">
        <dgm:presLayoutVars>
          <dgm:hierBranch val="r"/>
        </dgm:presLayoutVars>
      </dgm:prSet>
      <dgm:spPr/>
      <dgm:t>
        <a:bodyPr/>
        <a:lstStyle/>
        <a:p>
          <a:endParaRPr lang="th-TH"/>
        </a:p>
      </dgm:t>
    </dgm:pt>
    <dgm:pt modelId="{0A7A9E39-2DAD-4D69-9D3D-7A3C2DE65472}" type="pres">
      <dgm:prSet presAssocID="{A028683D-B8E5-4E88-ADE5-AF1600427950}" presName="rootComposite" presStyleCnt="0"/>
      <dgm:spPr/>
      <dgm:t>
        <a:bodyPr/>
        <a:lstStyle/>
        <a:p>
          <a:endParaRPr lang="th-TH"/>
        </a:p>
      </dgm:t>
    </dgm:pt>
    <dgm:pt modelId="{063E589E-43F9-4641-8989-64B0163421D6}" type="pres">
      <dgm:prSet presAssocID="{A028683D-B8E5-4E88-ADE5-AF1600427950}" presName="rootText" presStyleLbl="node4" presStyleIdx="0" presStyleCnt="7" custLinFactY="8324" custLinFactNeighborX="2354" custLinFactNeighborY="100000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FD125AF4-A30B-4335-B7D2-2274210AA740}" type="pres">
      <dgm:prSet presAssocID="{A028683D-B8E5-4E88-ADE5-AF1600427950}" presName="rootConnector" presStyleLbl="node4" presStyleIdx="0" presStyleCnt="7"/>
      <dgm:spPr/>
      <dgm:t>
        <a:bodyPr/>
        <a:lstStyle/>
        <a:p>
          <a:endParaRPr lang="th-TH"/>
        </a:p>
      </dgm:t>
    </dgm:pt>
    <dgm:pt modelId="{206638FA-690C-4D05-9F19-DEFB0D7F8E1B}" type="pres">
      <dgm:prSet presAssocID="{A028683D-B8E5-4E88-ADE5-AF1600427950}" presName="hierChild4" presStyleCnt="0"/>
      <dgm:spPr/>
      <dgm:t>
        <a:bodyPr/>
        <a:lstStyle/>
        <a:p>
          <a:endParaRPr lang="th-TH"/>
        </a:p>
      </dgm:t>
    </dgm:pt>
    <dgm:pt modelId="{45898BDB-2124-4A15-9003-D1E7FECB51E0}" type="pres">
      <dgm:prSet presAssocID="{A028683D-B8E5-4E88-ADE5-AF1600427950}" presName="hierChild5" presStyleCnt="0"/>
      <dgm:spPr/>
      <dgm:t>
        <a:bodyPr/>
        <a:lstStyle/>
        <a:p>
          <a:endParaRPr lang="th-TH"/>
        </a:p>
      </dgm:t>
    </dgm:pt>
    <dgm:pt modelId="{7FCEE903-FD76-4923-B80A-5B4B5F0577A9}" type="pres">
      <dgm:prSet presAssocID="{17DD2A57-33E5-4AE0-A706-8AE6BF77307E}" presName="hierChild5" presStyleCnt="0"/>
      <dgm:spPr/>
      <dgm:t>
        <a:bodyPr/>
        <a:lstStyle/>
        <a:p>
          <a:endParaRPr lang="th-TH"/>
        </a:p>
      </dgm:t>
    </dgm:pt>
    <dgm:pt modelId="{494F70A1-30BE-4D6A-8B36-19B875C7F95F}" type="pres">
      <dgm:prSet presAssocID="{E1B2AECB-3AAF-45CA-B037-4DCB466CD441}" presName="hierChild5" presStyleCnt="0"/>
      <dgm:spPr/>
      <dgm:t>
        <a:bodyPr/>
        <a:lstStyle/>
        <a:p>
          <a:endParaRPr lang="th-TH"/>
        </a:p>
      </dgm:t>
    </dgm:pt>
    <dgm:pt modelId="{3F39DADA-B9FA-41D1-8767-AF88BDB641CA}" type="pres">
      <dgm:prSet presAssocID="{B6476760-419A-4344-B655-726CB5184B9B}" presName="Name35" presStyleLbl="parChTrans1D2" presStyleIdx="1" presStyleCnt="11"/>
      <dgm:spPr/>
      <dgm:t>
        <a:bodyPr/>
        <a:lstStyle/>
        <a:p>
          <a:endParaRPr lang="th-TH"/>
        </a:p>
      </dgm:t>
    </dgm:pt>
    <dgm:pt modelId="{C794F7F3-8C38-4FCC-B024-1DB1310FD73A}" type="pres">
      <dgm:prSet presAssocID="{B090EB76-A121-4393-9BEB-0739F38D8A8B}" presName="hierRoot2" presStyleCnt="0">
        <dgm:presLayoutVars>
          <dgm:hierBranch val="init"/>
        </dgm:presLayoutVars>
      </dgm:prSet>
      <dgm:spPr/>
      <dgm:t>
        <a:bodyPr/>
        <a:lstStyle/>
        <a:p>
          <a:endParaRPr lang="th-TH"/>
        </a:p>
      </dgm:t>
    </dgm:pt>
    <dgm:pt modelId="{C355C4DE-7691-4160-9A7C-78D89E49F305}" type="pres">
      <dgm:prSet presAssocID="{B090EB76-A121-4393-9BEB-0739F38D8A8B}" presName="rootComposite" presStyleCnt="0"/>
      <dgm:spPr/>
      <dgm:t>
        <a:bodyPr/>
        <a:lstStyle/>
        <a:p>
          <a:endParaRPr lang="th-TH"/>
        </a:p>
      </dgm:t>
    </dgm:pt>
    <dgm:pt modelId="{719CBD72-18C7-4F17-BB8E-F6B1CE8C7721}" type="pres">
      <dgm:prSet presAssocID="{B090EB76-A121-4393-9BEB-0739F38D8A8B}" presName="rootText" presStyleLbl="node2" presStyleIdx="1" presStyleCnt="7" custLinFactNeighborX="7004" custLinFactNeighborY="73153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A048D200-AA7A-4455-8EA9-8F0C866DA6C0}" type="pres">
      <dgm:prSet presAssocID="{B090EB76-A121-4393-9BEB-0739F38D8A8B}" presName="rootConnector" presStyleLbl="node2" presStyleIdx="1" presStyleCnt="7"/>
      <dgm:spPr/>
      <dgm:t>
        <a:bodyPr/>
        <a:lstStyle/>
        <a:p>
          <a:endParaRPr lang="th-TH"/>
        </a:p>
      </dgm:t>
    </dgm:pt>
    <dgm:pt modelId="{3CC6EC1C-99BD-46A9-BA79-6297F57490F2}" type="pres">
      <dgm:prSet presAssocID="{B090EB76-A121-4393-9BEB-0739F38D8A8B}" presName="hierChild4" presStyleCnt="0"/>
      <dgm:spPr/>
      <dgm:t>
        <a:bodyPr/>
        <a:lstStyle/>
        <a:p>
          <a:endParaRPr lang="th-TH"/>
        </a:p>
      </dgm:t>
    </dgm:pt>
    <dgm:pt modelId="{76767546-C07E-43D9-9E23-B5D34DF1169D}" type="pres">
      <dgm:prSet presAssocID="{ECF5DB49-135F-49E0-9587-E043CF33893B}" presName="Name37" presStyleLbl="parChTrans1D3" presStyleIdx="1" presStyleCnt="7"/>
      <dgm:spPr/>
      <dgm:t>
        <a:bodyPr/>
        <a:lstStyle/>
        <a:p>
          <a:endParaRPr lang="th-TH"/>
        </a:p>
      </dgm:t>
    </dgm:pt>
    <dgm:pt modelId="{EF991528-F759-4CD4-80B9-87C5C3E0B854}" type="pres">
      <dgm:prSet presAssocID="{4A08D90D-0BA6-4626-9B0A-8784BE5287BF}" presName="hierRoot2" presStyleCnt="0">
        <dgm:presLayoutVars>
          <dgm:hierBranch val="init"/>
        </dgm:presLayoutVars>
      </dgm:prSet>
      <dgm:spPr/>
      <dgm:t>
        <a:bodyPr/>
        <a:lstStyle/>
        <a:p>
          <a:endParaRPr lang="th-TH"/>
        </a:p>
      </dgm:t>
    </dgm:pt>
    <dgm:pt modelId="{2BFED4DD-4BA5-426D-99C9-762AA7608334}" type="pres">
      <dgm:prSet presAssocID="{4A08D90D-0BA6-4626-9B0A-8784BE5287BF}" presName="rootComposite" presStyleCnt="0"/>
      <dgm:spPr/>
      <dgm:t>
        <a:bodyPr/>
        <a:lstStyle/>
        <a:p>
          <a:endParaRPr lang="th-TH"/>
        </a:p>
      </dgm:t>
    </dgm:pt>
    <dgm:pt modelId="{F3E2C16D-F74C-4115-A631-88448C9DF321}" type="pres">
      <dgm:prSet presAssocID="{4A08D90D-0BA6-4626-9B0A-8784BE5287BF}" presName="rootText" presStyleLbl="node3" presStyleIdx="1" presStyleCnt="7" custLinFactNeighborX="7004" custLinFactNeighborY="59603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62E55624-AF63-4BED-AF8C-D32337736D9A}" type="pres">
      <dgm:prSet presAssocID="{4A08D90D-0BA6-4626-9B0A-8784BE5287BF}" presName="rootConnector" presStyleLbl="node3" presStyleIdx="1" presStyleCnt="7"/>
      <dgm:spPr/>
      <dgm:t>
        <a:bodyPr/>
        <a:lstStyle/>
        <a:p>
          <a:endParaRPr lang="th-TH"/>
        </a:p>
      </dgm:t>
    </dgm:pt>
    <dgm:pt modelId="{C6A737D3-F7F6-4203-BFDC-C645D1F3D391}" type="pres">
      <dgm:prSet presAssocID="{4A08D90D-0BA6-4626-9B0A-8784BE5287BF}" presName="hierChild4" presStyleCnt="0"/>
      <dgm:spPr/>
      <dgm:t>
        <a:bodyPr/>
        <a:lstStyle/>
        <a:p>
          <a:endParaRPr lang="th-TH"/>
        </a:p>
      </dgm:t>
    </dgm:pt>
    <dgm:pt modelId="{B49E09CC-B255-4170-A1E5-C32A4BBF1F96}" type="pres">
      <dgm:prSet presAssocID="{D3699B58-D90F-416E-AA24-F8E7F4460F23}" presName="Name37" presStyleLbl="parChTrans1D4" presStyleIdx="1" presStyleCnt="7"/>
      <dgm:spPr/>
      <dgm:t>
        <a:bodyPr/>
        <a:lstStyle/>
        <a:p>
          <a:endParaRPr lang="th-TH"/>
        </a:p>
      </dgm:t>
    </dgm:pt>
    <dgm:pt modelId="{D4DDF4E0-79F4-4281-90B2-28DD48D33554}" type="pres">
      <dgm:prSet presAssocID="{A7F69BEC-E9C4-4586-BF93-581E2FF18462}" presName="hierRoot2" presStyleCnt="0">
        <dgm:presLayoutVars>
          <dgm:hierBranch val="init"/>
        </dgm:presLayoutVars>
      </dgm:prSet>
      <dgm:spPr/>
      <dgm:t>
        <a:bodyPr/>
        <a:lstStyle/>
        <a:p>
          <a:endParaRPr lang="th-TH"/>
        </a:p>
      </dgm:t>
    </dgm:pt>
    <dgm:pt modelId="{B362C177-8AFB-4BC3-AE69-484446AC36F7}" type="pres">
      <dgm:prSet presAssocID="{A7F69BEC-E9C4-4586-BF93-581E2FF18462}" presName="rootComposite" presStyleCnt="0"/>
      <dgm:spPr/>
      <dgm:t>
        <a:bodyPr/>
        <a:lstStyle/>
        <a:p>
          <a:endParaRPr lang="th-TH"/>
        </a:p>
      </dgm:t>
    </dgm:pt>
    <dgm:pt modelId="{2DB556EC-7722-48D2-B6A7-D7817B5F9B9A}" type="pres">
      <dgm:prSet presAssocID="{A7F69BEC-E9C4-4586-BF93-581E2FF18462}" presName="rootText" presStyleLbl="node4" presStyleIdx="1" presStyleCnt="7" custLinFactNeighborX="2761" custLinFactNeighborY="95025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4864E146-DFD7-4629-934B-3A1D195FC7C1}" type="pres">
      <dgm:prSet presAssocID="{A7F69BEC-E9C4-4586-BF93-581E2FF18462}" presName="rootConnector" presStyleLbl="node4" presStyleIdx="1" presStyleCnt="7"/>
      <dgm:spPr/>
      <dgm:t>
        <a:bodyPr/>
        <a:lstStyle/>
        <a:p>
          <a:endParaRPr lang="th-TH"/>
        </a:p>
      </dgm:t>
    </dgm:pt>
    <dgm:pt modelId="{025FAFC3-F1D2-4A24-A8B9-6F88736CD11C}" type="pres">
      <dgm:prSet presAssocID="{A7F69BEC-E9C4-4586-BF93-581E2FF18462}" presName="hierChild4" presStyleCnt="0"/>
      <dgm:spPr/>
      <dgm:t>
        <a:bodyPr/>
        <a:lstStyle/>
        <a:p>
          <a:endParaRPr lang="th-TH"/>
        </a:p>
      </dgm:t>
    </dgm:pt>
    <dgm:pt modelId="{B369F474-D217-4CB4-A6E5-48ECB923065C}" type="pres">
      <dgm:prSet presAssocID="{A7F69BEC-E9C4-4586-BF93-581E2FF18462}" presName="hierChild5" presStyleCnt="0"/>
      <dgm:spPr/>
      <dgm:t>
        <a:bodyPr/>
        <a:lstStyle/>
        <a:p>
          <a:endParaRPr lang="th-TH"/>
        </a:p>
      </dgm:t>
    </dgm:pt>
    <dgm:pt modelId="{30DDB172-6FF3-4608-AEAF-78F39B9DBBBA}" type="pres">
      <dgm:prSet presAssocID="{4A08D90D-0BA6-4626-9B0A-8784BE5287BF}" presName="hierChild5" presStyleCnt="0"/>
      <dgm:spPr/>
      <dgm:t>
        <a:bodyPr/>
        <a:lstStyle/>
        <a:p>
          <a:endParaRPr lang="th-TH"/>
        </a:p>
      </dgm:t>
    </dgm:pt>
    <dgm:pt modelId="{69DD8D23-DF80-4836-8A58-84A03C107A75}" type="pres">
      <dgm:prSet presAssocID="{B090EB76-A121-4393-9BEB-0739F38D8A8B}" presName="hierChild5" presStyleCnt="0"/>
      <dgm:spPr/>
      <dgm:t>
        <a:bodyPr/>
        <a:lstStyle/>
        <a:p>
          <a:endParaRPr lang="th-TH"/>
        </a:p>
      </dgm:t>
    </dgm:pt>
    <dgm:pt modelId="{F49E6AC1-842D-4415-9C1D-CEA8AB1CD1F6}" type="pres">
      <dgm:prSet presAssocID="{948724B7-F7DC-4D80-B1F9-CA8C6301B865}" presName="Name35" presStyleLbl="parChTrans1D2" presStyleIdx="2" presStyleCnt="11"/>
      <dgm:spPr/>
      <dgm:t>
        <a:bodyPr/>
        <a:lstStyle/>
        <a:p>
          <a:endParaRPr lang="th-TH"/>
        </a:p>
      </dgm:t>
    </dgm:pt>
    <dgm:pt modelId="{E03EDDDD-AA94-4098-9C18-1A0E6004DAF1}" type="pres">
      <dgm:prSet presAssocID="{5B0E029B-480F-4B94-B353-4E26A85FBB18}" presName="hierRoot2" presStyleCnt="0">
        <dgm:presLayoutVars>
          <dgm:hierBranch/>
        </dgm:presLayoutVars>
      </dgm:prSet>
      <dgm:spPr/>
      <dgm:t>
        <a:bodyPr/>
        <a:lstStyle/>
        <a:p>
          <a:endParaRPr lang="th-TH"/>
        </a:p>
      </dgm:t>
    </dgm:pt>
    <dgm:pt modelId="{0D3851C8-2942-420F-9CF1-6DC0DEF5EC14}" type="pres">
      <dgm:prSet presAssocID="{5B0E029B-480F-4B94-B353-4E26A85FBB18}" presName="rootComposite" presStyleCnt="0"/>
      <dgm:spPr/>
      <dgm:t>
        <a:bodyPr/>
        <a:lstStyle/>
        <a:p>
          <a:endParaRPr lang="th-TH"/>
        </a:p>
      </dgm:t>
    </dgm:pt>
    <dgm:pt modelId="{51A0EEA1-1B9D-48D0-9484-BE9C8B5D220A}" type="pres">
      <dgm:prSet presAssocID="{5B0E029B-480F-4B94-B353-4E26A85FBB18}" presName="rootText" presStyleLbl="node2" presStyleIdx="2" presStyleCnt="7" custLinFactNeighborX="10616" custLinFactNeighborY="73927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B5BE409F-26A1-4A60-977E-EA49EBAE5C9E}" type="pres">
      <dgm:prSet presAssocID="{5B0E029B-480F-4B94-B353-4E26A85FBB18}" presName="rootConnector" presStyleLbl="node2" presStyleIdx="2" presStyleCnt="7"/>
      <dgm:spPr/>
      <dgm:t>
        <a:bodyPr/>
        <a:lstStyle/>
        <a:p>
          <a:endParaRPr lang="th-TH"/>
        </a:p>
      </dgm:t>
    </dgm:pt>
    <dgm:pt modelId="{17661809-98A7-452C-8745-A45C943CB369}" type="pres">
      <dgm:prSet presAssocID="{5B0E029B-480F-4B94-B353-4E26A85FBB18}" presName="hierChild4" presStyleCnt="0"/>
      <dgm:spPr/>
      <dgm:t>
        <a:bodyPr/>
        <a:lstStyle/>
        <a:p>
          <a:endParaRPr lang="th-TH"/>
        </a:p>
      </dgm:t>
    </dgm:pt>
    <dgm:pt modelId="{0CB25029-9991-4151-A684-9FEBDC33C8BC}" type="pres">
      <dgm:prSet presAssocID="{A55B2CDB-3E77-47DB-8F94-69FCC5778628}" presName="Name35" presStyleLbl="parChTrans1D3" presStyleIdx="2" presStyleCnt="7"/>
      <dgm:spPr/>
      <dgm:t>
        <a:bodyPr/>
        <a:lstStyle/>
        <a:p>
          <a:endParaRPr lang="th-TH"/>
        </a:p>
      </dgm:t>
    </dgm:pt>
    <dgm:pt modelId="{76F5B94F-3C5B-4943-A778-CE3CF07FBE2B}" type="pres">
      <dgm:prSet presAssocID="{E8C93A09-89FE-43F1-A417-4576FFF34C2E}" presName="hierRoot2" presStyleCnt="0">
        <dgm:presLayoutVars>
          <dgm:hierBranch val="r"/>
        </dgm:presLayoutVars>
      </dgm:prSet>
      <dgm:spPr/>
      <dgm:t>
        <a:bodyPr/>
        <a:lstStyle/>
        <a:p>
          <a:endParaRPr lang="th-TH"/>
        </a:p>
      </dgm:t>
    </dgm:pt>
    <dgm:pt modelId="{3B31A262-1131-4324-A829-D2C2EAB8686F}" type="pres">
      <dgm:prSet presAssocID="{E8C93A09-89FE-43F1-A417-4576FFF34C2E}" presName="rootComposite" presStyleCnt="0"/>
      <dgm:spPr/>
      <dgm:t>
        <a:bodyPr/>
        <a:lstStyle/>
        <a:p>
          <a:endParaRPr lang="th-TH"/>
        </a:p>
      </dgm:t>
    </dgm:pt>
    <dgm:pt modelId="{FA7CC378-12D2-4656-A27E-85715571D1B4}" type="pres">
      <dgm:prSet presAssocID="{E8C93A09-89FE-43F1-A417-4576FFF34C2E}" presName="rootText" presStyleLbl="node3" presStyleIdx="2" presStyleCnt="7" custLinFactNeighborX="10616" custLinFactNeighborY="56469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7C49EC0A-D056-40D9-BFC6-F0FF48D56120}" type="pres">
      <dgm:prSet presAssocID="{E8C93A09-89FE-43F1-A417-4576FFF34C2E}" presName="rootConnector" presStyleLbl="node3" presStyleIdx="2" presStyleCnt="7"/>
      <dgm:spPr/>
      <dgm:t>
        <a:bodyPr/>
        <a:lstStyle/>
        <a:p>
          <a:endParaRPr lang="th-TH"/>
        </a:p>
      </dgm:t>
    </dgm:pt>
    <dgm:pt modelId="{CC075E23-8384-4C17-854E-BBD78DEDC3EC}" type="pres">
      <dgm:prSet presAssocID="{E8C93A09-89FE-43F1-A417-4576FFF34C2E}" presName="hierChild4" presStyleCnt="0"/>
      <dgm:spPr/>
      <dgm:t>
        <a:bodyPr/>
        <a:lstStyle/>
        <a:p>
          <a:endParaRPr lang="th-TH"/>
        </a:p>
      </dgm:t>
    </dgm:pt>
    <dgm:pt modelId="{4EF132C4-612F-485F-9C12-67512178D1C7}" type="pres">
      <dgm:prSet presAssocID="{C55636AC-2A0C-4479-A2DA-616330B14C2C}" presName="Name50" presStyleLbl="parChTrans1D4" presStyleIdx="2" presStyleCnt="7"/>
      <dgm:spPr/>
      <dgm:t>
        <a:bodyPr/>
        <a:lstStyle/>
        <a:p>
          <a:endParaRPr lang="th-TH"/>
        </a:p>
      </dgm:t>
    </dgm:pt>
    <dgm:pt modelId="{A706CC8E-06E4-4BD4-BABA-8E535E922C48}" type="pres">
      <dgm:prSet presAssocID="{EE93519A-7C0F-40AE-A5CD-47A13DEFE686}" presName="hierRoot2" presStyleCnt="0">
        <dgm:presLayoutVars>
          <dgm:hierBranch val="r"/>
        </dgm:presLayoutVars>
      </dgm:prSet>
      <dgm:spPr/>
      <dgm:t>
        <a:bodyPr/>
        <a:lstStyle/>
        <a:p>
          <a:endParaRPr lang="th-TH"/>
        </a:p>
      </dgm:t>
    </dgm:pt>
    <dgm:pt modelId="{C69CC5B9-B1C8-49E5-A36B-18C2F8B5A7E5}" type="pres">
      <dgm:prSet presAssocID="{EE93519A-7C0F-40AE-A5CD-47A13DEFE686}" presName="rootComposite" presStyleCnt="0"/>
      <dgm:spPr/>
      <dgm:t>
        <a:bodyPr/>
        <a:lstStyle/>
        <a:p>
          <a:endParaRPr lang="th-TH"/>
        </a:p>
      </dgm:t>
    </dgm:pt>
    <dgm:pt modelId="{F0906784-7AE4-4CCC-9C0D-9D4F0040429A}" type="pres">
      <dgm:prSet presAssocID="{EE93519A-7C0F-40AE-A5CD-47A13DEFE686}" presName="rootText" presStyleLbl="node4" presStyleIdx="2" presStyleCnt="7" custLinFactNeighborX="-617" custLinFactNeighborY="95025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7D1FB77F-E102-4D88-B323-1300FEA6E189}" type="pres">
      <dgm:prSet presAssocID="{EE93519A-7C0F-40AE-A5CD-47A13DEFE686}" presName="rootConnector" presStyleLbl="node4" presStyleIdx="2" presStyleCnt="7"/>
      <dgm:spPr/>
      <dgm:t>
        <a:bodyPr/>
        <a:lstStyle/>
        <a:p>
          <a:endParaRPr lang="th-TH"/>
        </a:p>
      </dgm:t>
    </dgm:pt>
    <dgm:pt modelId="{57C98DDE-83D7-4777-93C3-BD4B655B3F52}" type="pres">
      <dgm:prSet presAssocID="{EE93519A-7C0F-40AE-A5CD-47A13DEFE686}" presName="hierChild4" presStyleCnt="0"/>
      <dgm:spPr/>
      <dgm:t>
        <a:bodyPr/>
        <a:lstStyle/>
        <a:p>
          <a:endParaRPr lang="th-TH"/>
        </a:p>
      </dgm:t>
    </dgm:pt>
    <dgm:pt modelId="{21D4F716-1058-4491-8405-0DA61C585E9A}" type="pres">
      <dgm:prSet presAssocID="{EE93519A-7C0F-40AE-A5CD-47A13DEFE686}" presName="hierChild5" presStyleCnt="0"/>
      <dgm:spPr/>
      <dgm:t>
        <a:bodyPr/>
        <a:lstStyle/>
        <a:p>
          <a:endParaRPr lang="th-TH"/>
        </a:p>
      </dgm:t>
    </dgm:pt>
    <dgm:pt modelId="{97BE5AFF-4467-4390-A86D-78AE110173F9}" type="pres">
      <dgm:prSet presAssocID="{E8C93A09-89FE-43F1-A417-4576FFF34C2E}" presName="hierChild5" presStyleCnt="0"/>
      <dgm:spPr/>
      <dgm:t>
        <a:bodyPr/>
        <a:lstStyle/>
        <a:p>
          <a:endParaRPr lang="th-TH"/>
        </a:p>
      </dgm:t>
    </dgm:pt>
    <dgm:pt modelId="{BEE463E9-4E23-4550-9AA7-49858AC04973}" type="pres">
      <dgm:prSet presAssocID="{5B0E029B-480F-4B94-B353-4E26A85FBB18}" presName="hierChild5" presStyleCnt="0"/>
      <dgm:spPr/>
      <dgm:t>
        <a:bodyPr/>
        <a:lstStyle/>
        <a:p>
          <a:endParaRPr lang="th-TH"/>
        </a:p>
      </dgm:t>
    </dgm:pt>
    <dgm:pt modelId="{9E7CE80D-F760-4E55-BC6F-F989FB3CEC5B}" type="pres">
      <dgm:prSet presAssocID="{F1333EE4-9F8E-458A-AFB0-91703B387AA2}" presName="Name35" presStyleLbl="parChTrans1D2" presStyleIdx="3" presStyleCnt="11"/>
      <dgm:spPr/>
      <dgm:t>
        <a:bodyPr/>
        <a:lstStyle/>
        <a:p>
          <a:endParaRPr lang="th-TH"/>
        </a:p>
      </dgm:t>
    </dgm:pt>
    <dgm:pt modelId="{4B23CA16-05D9-409F-90C4-B6C45889692D}" type="pres">
      <dgm:prSet presAssocID="{DC8E4525-056D-4546-84C6-A26918C4F235}" presName="hierRoot2" presStyleCnt="0">
        <dgm:presLayoutVars>
          <dgm:hierBranch/>
        </dgm:presLayoutVars>
      </dgm:prSet>
      <dgm:spPr/>
      <dgm:t>
        <a:bodyPr/>
        <a:lstStyle/>
        <a:p>
          <a:endParaRPr lang="th-TH"/>
        </a:p>
      </dgm:t>
    </dgm:pt>
    <dgm:pt modelId="{B83B285F-1942-4E3B-8985-F860AF6A8CEB}" type="pres">
      <dgm:prSet presAssocID="{DC8E4525-056D-4546-84C6-A26918C4F235}" presName="rootComposite" presStyleCnt="0"/>
      <dgm:spPr/>
      <dgm:t>
        <a:bodyPr/>
        <a:lstStyle/>
        <a:p>
          <a:endParaRPr lang="th-TH"/>
        </a:p>
      </dgm:t>
    </dgm:pt>
    <dgm:pt modelId="{AC79D5A0-6844-4DCC-9E1E-7C80ACCA6B00}" type="pres">
      <dgm:prSet presAssocID="{DC8E4525-056D-4546-84C6-A26918C4F235}" presName="rootText" presStyleLbl="node2" presStyleIdx="3" presStyleCnt="7" custLinFactNeighborX="2655" custLinFactNeighborY="73927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DCAE3573-1344-41BB-846F-93CB43715AB4}" type="pres">
      <dgm:prSet presAssocID="{DC8E4525-056D-4546-84C6-A26918C4F235}" presName="rootConnector" presStyleLbl="node2" presStyleIdx="3" presStyleCnt="7"/>
      <dgm:spPr/>
      <dgm:t>
        <a:bodyPr/>
        <a:lstStyle/>
        <a:p>
          <a:endParaRPr lang="th-TH"/>
        </a:p>
      </dgm:t>
    </dgm:pt>
    <dgm:pt modelId="{6DC8F04C-4663-41FD-9522-EEC9D362FE78}" type="pres">
      <dgm:prSet presAssocID="{DC8E4525-056D-4546-84C6-A26918C4F235}" presName="hierChild4" presStyleCnt="0"/>
      <dgm:spPr/>
      <dgm:t>
        <a:bodyPr/>
        <a:lstStyle/>
        <a:p>
          <a:endParaRPr lang="th-TH"/>
        </a:p>
      </dgm:t>
    </dgm:pt>
    <dgm:pt modelId="{0A5951C2-7580-41D2-AB74-08D173C5A876}" type="pres">
      <dgm:prSet presAssocID="{02DC6ECC-FE77-493D-B33D-CF63E9DF9130}" presName="Name35" presStyleLbl="parChTrans1D3" presStyleIdx="3" presStyleCnt="7"/>
      <dgm:spPr/>
      <dgm:t>
        <a:bodyPr/>
        <a:lstStyle/>
        <a:p>
          <a:endParaRPr lang="th-TH"/>
        </a:p>
      </dgm:t>
    </dgm:pt>
    <dgm:pt modelId="{F487F00D-455F-4478-BD6A-BAE90E606279}" type="pres">
      <dgm:prSet presAssocID="{20CD6AE6-1EBC-48F7-A7AE-77B7C9FBE7F7}" presName="hierRoot2" presStyleCnt="0">
        <dgm:presLayoutVars>
          <dgm:hierBranch val="r"/>
        </dgm:presLayoutVars>
      </dgm:prSet>
      <dgm:spPr/>
      <dgm:t>
        <a:bodyPr/>
        <a:lstStyle/>
        <a:p>
          <a:endParaRPr lang="th-TH"/>
        </a:p>
      </dgm:t>
    </dgm:pt>
    <dgm:pt modelId="{ACB846B0-C968-4593-8B6B-DA0ADE20C3D8}" type="pres">
      <dgm:prSet presAssocID="{20CD6AE6-1EBC-48F7-A7AE-77B7C9FBE7F7}" presName="rootComposite" presStyleCnt="0"/>
      <dgm:spPr/>
      <dgm:t>
        <a:bodyPr/>
        <a:lstStyle/>
        <a:p>
          <a:endParaRPr lang="th-TH"/>
        </a:p>
      </dgm:t>
    </dgm:pt>
    <dgm:pt modelId="{7E6D2317-8C4F-47D9-AB91-5EBCD2D4E226}" type="pres">
      <dgm:prSet presAssocID="{20CD6AE6-1EBC-48F7-A7AE-77B7C9FBE7F7}" presName="rootText" presStyleLbl="node3" presStyleIdx="3" presStyleCnt="7" custLinFactNeighborX="3383" custLinFactNeighborY="56469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3D0682E6-DB64-49A2-94FE-8868AA9C6A79}" type="pres">
      <dgm:prSet presAssocID="{20CD6AE6-1EBC-48F7-A7AE-77B7C9FBE7F7}" presName="rootConnector" presStyleLbl="node3" presStyleIdx="3" presStyleCnt="7"/>
      <dgm:spPr/>
      <dgm:t>
        <a:bodyPr/>
        <a:lstStyle/>
        <a:p>
          <a:endParaRPr lang="th-TH"/>
        </a:p>
      </dgm:t>
    </dgm:pt>
    <dgm:pt modelId="{DFC46FA3-9B25-48F1-9F74-E0F31986770D}" type="pres">
      <dgm:prSet presAssocID="{20CD6AE6-1EBC-48F7-A7AE-77B7C9FBE7F7}" presName="hierChild4" presStyleCnt="0"/>
      <dgm:spPr/>
      <dgm:t>
        <a:bodyPr/>
        <a:lstStyle/>
        <a:p>
          <a:endParaRPr lang="th-TH"/>
        </a:p>
      </dgm:t>
    </dgm:pt>
    <dgm:pt modelId="{5190B68C-D3DA-4D58-847A-B1CB0074E0CA}" type="pres">
      <dgm:prSet presAssocID="{4EC20F3D-0396-4F0E-9154-6DAA25400FA7}" presName="Name50" presStyleLbl="parChTrans1D4" presStyleIdx="3" presStyleCnt="7"/>
      <dgm:spPr/>
      <dgm:t>
        <a:bodyPr/>
        <a:lstStyle/>
        <a:p>
          <a:endParaRPr lang="th-TH"/>
        </a:p>
      </dgm:t>
    </dgm:pt>
    <dgm:pt modelId="{52AFCE67-0C47-43A4-876A-425174B44B39}" type="pres">
      <dgm:prSet presAssocID="{704B19AD-5749-4A94-A23A-2561A7CFE240}" presName="hierRoot2" presStyleCnt="0">
        <dgm:presLayoutVars>
          <dgm:hierBranch val="r"/>
        </dgm:presLayoutVars>
      </dgm:prSet>
      <dgm:spPr/>
      <dgm:t>
        <a:bodyPr/>
        <a:lstStyle/>
        <a:p>
          <a:endParaRPr lang="th-TH"/>
        </a:p>
      </dgm:t>
    </dgm:pt>
    <dgm:pt modelId="{BDE345B1-0AF4-400B-9346-1DEC23B4222A}" type="pres">
      <dgm:prSet presAssocID="{704B19AD-5749-4A94-A23A-2561A7CFE240}" presName="rootComposite" presStyleCnt="0"/>
      <dgm:spPr/>
      <dgm:t>
        <a:bodyPr/>
        <a:lstStyle/>
        <a:p>
          <a:endParaRPr lang="th-TH"/>
        </a:p>
      </dgm:t>
    </dgm:pt>
    <dgm:pt modelId="{42BE171B-A616-4947-9432-D25CA4117A4F}" type="pres">
      <dgm:prSet presAssocID="{704B19AD-5749-4A94-A23A-2561A7CFE240}" presName="rootText" presStyleLbl="node4" presStyleIdx="3" presStyleCnt="7" custLinFactNeighborX="-3994" custLinFactNeighborY="95025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2903FA91-D179-4477-B778-C4915B55ED50}" type="pres">
      <dgm:prSet presAssocID="{704B19AD-5749-4A94-A23A-2561A7CFE240}" presName="rootConnector" presStyleLbl="node4" presStyleIdx="3" presStyleCnt="7"/>
      <dgm:spPr/>
      <dgm:t>
        <a:bodyPr/>
        <a:lstStyle/>
        <a:p>
          <a:endParaRPr lang="th-TH"/>
        </a:p>
      </dgm:t>
    </dgm:pt>
    <dgm:pt modelId="{F82D61F1-7A6D-4907-B609-49DE778F8EE8}" type="pres">
      <dgm:prSet presAssocID="{704B19AD-5749-4A94-A23A-2561A7CFE240}" presName="hierChild4" presStyleCnt="0"/>
      <dgm:spPr/>
      <dgm:t>
        <a:bodyPr/>
        <a:lstStyle/>
        <a:p>
          <a:endParaRPr lang="th-TH"/>
        </a:p>
      </dgm:t>
    </dgm:pt>
    <dgm:pt modelId="{A383E4E0-ADDC-45BF-9264-32F79CEDEB52}" type="pres">
      <dgm:prSet presAssocID="{704B19AD-5749-4A94-A23A-2561A7CFE240}" presName="hierChild5" presStyleCnt="0"/>
      <dgm:spPr/>
      <dgm:t>
        <a:bodyPr/>
        <a:lstStyle/>
        <a:p>
          <a:endParaRPr lang="th-TH"/>
        </a:p>
      </dgm:t>
    </dgm:pt>
    <dgm:pt modelId="{95AFECF1-C41E-415C-840A-E3282D37EC5E}" type="pres">
      <dgm:prSet presAssocID="{20CD6AE6-1EBC-48F7-A7AE-77B7C9FBE7F7}" presName="hierChild5" presStyleCnt="0"/>
      <dgm:spPr/>
      <dgm:t>
        <a:bodyPr/>
        <a:lstStyle/>
        <a:p>
          <a:endParaRPr lang="th-TH"/>
        </a:p>
      </dgm:t>
    </dgm:pt>
    <dgm:pt modelId="{CEF382CE-669F-4D28-A237-1E95BAB41604}" type="pres">
      <dgm:prSet presAssocID="{DC8E4525-056D-4546-84C6-A26918C4F235}" presName="hierChild5" presStyleCnt="0"/>
      <dgm:spPr/>
      <dgm:t>
        <a:bodyPr/>
        <a:lstStyle/>
        <a:p>
          <a:endParaRPr lang="th-TH"/>
        </a:p>
      </dgm:t>
    </dgm:pt>
    <dgm:pt modelId="{979643D8-9B88-46A3-8D2B-4E28E985AEBC}" type="pres">
      <dgm:prSet presAssocID="{A2599DF9-3E3E-4ACC-9602-0F9D1BC9BADA}" presName="Name35" presStyleLbl="parChTrans1D2" presStyleIdx="4" presStyleCnt="11"/>
      <dgm:spPr/>
      <dgm:t>
        <a:bodyPr/>
        <a:lstStyle/>
        <a:p>
          <a:endParaRPr lang="th-TH"/>
        </a:p>
      </dgm:t>
    </dgm:pt>
    <dgm:pt modelId="{6298AE6E-176A-4B20-8D9D-9172E30D8E22}" type="pres">
      <dgm:prSet presAssocID="{3A833949-0588-45DC-9330-5DA8577261FF}" presName="hierRoot2" presStyleCnt="0">
        <dgm:presLayoutVars>
          <dgm:hierBranch/>
        </dgm:presLayoutVars>
      </dgm:prSet>
      <dgm:spPr/>
      <dgm:t>
        <a:bodyPr/>
        <a:lstStyle/>
        <a:p>
          <a:endParaRPr lang="th-TH"/>
        </a:p>
      </dgm:t>
    </dgm:pt>
    <dgm:pt modelId="{F8AAB8AC-43C4-48A7-ACA2-7BEBFB6B8CC2}" type="pres">
      <dgm:prSet presAssocID="{3A833949-0588-45DC-9330-5DA8577261FF}" presName="rootComposite" presStyleCnt="0"/>
      <dgm:spPr/>
      <dgm:t>
        <a:bodyPr/>
        <a:lstStyle/>
        <a:p>
          <a:endParaRPr lang="th-TH"/>
        </a:p>
      </dgm:t>
    </dgm:pt>
    <dgm:pt modelId="{A3AC32FE-2962-4F14-A978-124BBD16DAFA}" type="pres">
      <dgm:prSet presAssocID="{3A833949-0588-45DC-9330-5DA8577261FF}" presName="rootText" presStyleLbl="node2" presStyleIdx="4" presStyleCnt="7" custLinFactNeighborX="1345" custLinFactNeighborY="73927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E788580C-BC38-4B41-845D-949B6F2BAF29}" type="pres">
      <dgm:prSet presAssocID="{3A833949-0588-45DC-9330-5DA8577261FF}" presName="rootConnector" presStyleLbl="node2" presStyleIdx="4" presStyleCnt="7"/>
      <dgm:spPr/>
      <dgm:t>
        <a:bodyPr/>
        <a:lstStyle/>
        <a:p>
          <a:endParaRPr lang="th-TH"/>
        </a:p>
      </dgm:t>
    </dgm:pt>
    <dgm:pt modelId="{DA9BD259-0792-47F6-99E8-497A8B6DD220}" type="pres">
      <dgm:prSet presAssocID="{3A833949-0588-45DC-9330-5DA8577261FF}" presName="hierChild4" presStyleCnt="0"/>
      <dgm:spPr/>
      <dgm:t>
        <a:bodyPr/>
        <a:lstStyle/>
        <a:p>
          <a:endParaRPr lang="th-TH"/>
        </a:p>
      </dgm:t>
    </dgm:pt>
    <dgm:pt modelId="{76C66751-3EB9-41CB-A037-44619A2D7DEE}" type="pres">
      <dgm:prSet presAssocID="{E51C90DF-A6AE-448E-9D05-7BD089C1A5BA}" presName="Name35" presStyleLbl="parChTrans1D3" presStyleIdx="4" presStyleCnt="7"/>
      <dgm:spPr/>
      <dgm:t>
        <a:bodyPr/>
        <a:lstStyle/>
        <a:p>
          <a:endParaRPr lang="th-TH"/>
        </a:p>
      </dgm:t>
    </dgm:pt>
    <dgm:pt modelId="{85B4B508-51BC-4EC9-A8E9-ECC7B3705CC4}" type="pres">
      <dgm:prSet presAssocID="{3A9B3555-8C80-490B-8811-A06CD8D1AFD7}" presName="hierRoot2" presStyleCnt="0">
        <dgm:presLayoutVars>
          <dgm:hierBranch val="r"/>
        </dgm:presLayoutVars>
      </dgm:prSet>
      <dgm:spPr/>
      <dgm:t>
        <a:bodyPr/>
        <a:lstStyle/>
        <a:p>
          <a:endParaRPr lang="th-TH"/>
        </a:p>
      </dgm:t>
    </dgm:pt>
    <dgm:pt modelId="{91DB248C-0251-467C-BB58-0139417BA659}" type="pres">
      <dgm:prSet presAssocID="{3A9B3555-8C80-490B-8811-A06CD8D1AFD7}" presName="rootComposite" presStyleCnt="0"/>
      <dgm:spPr/>
      <dgm:t>
        <a:bodyPr/>
        <a:lstStyle/>
        <a:p>
          <a:endParaRPr lang="th-TH"/>
        </a:p>
      </dgm:t>
    </dgm:pt>
    <dgm:pt modelId="{9F2C0873-FC65-42D2-81A2-7548A85A4180}" type="pres">
      <dgm:prSet presAssocID="{3A9B3555-8C80-490B-8811-A06CD8D1AFD7}" presName="rootText" presStyleLbl="node3" presStyleIdx="4" presStyleCnt="7" custLinFactNeighborX="1345" custLinFactNeighborY="56469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9AA8CD1D-064B-4F4B-8054-C25B427B7E78}" type="pres">
      <dgm:prSet presAssocID="{3A9B3555-8C80-490B-8811-A06CD8D1AFD7}" presName="rootConnector" presStyleLbl="node3" presStyleIdx="4" presStyleCnt="7"/>
      <dgm:spPr/>
      <dgm:t>
        <a:bodyPr/>
        <a:lstStyle/>
        <a:p>
          <a:endParaRPr lang="th-TH"/>
        </a:p>
      </dgm:t>
    </dgm:pt>
    <dgm:pt modelId="{246701E6-8089-4D59-9ECA-1120795E7879}" type="pres">
      <dgm:prSet presAssocID="{3A9B3555-8C80-490B-8811-A06CD8D1AFD7}" presName="hierChild4" presStyleCnt="0"/>
      <dgm:spPr/>
      <dgm:t>
        <a:bodyPr/>
        <a:lstStyle/>
        <a:p>
          <a:endParaRPr lang="th-TH"/>
        </a:p>
      </dgm:t>
    </dgm:pt>
    <dgm:pt modelId="{FB4C1149-4339-4E8D-98FD-E11CC8F18A3D}" type="pres">
      <dgm:prSet presAssocID="{73657883-04ED-4A8E-B1C5-23B1669D32FD}" presName="Name50" presStyleLbl="parChTrans1D4" presStyleIdx="4" presStyleCnt="7"/>
      <dgm:spPr/>
      <dgm:t>
        <a:bodyPr/>
        <a:lstStyle/>
        <a:p>
          <a:endParaRPr lang="th-TH"/>
        </a:p>
      </dgm:t>
    </dgm:pt>
    <dgm:pt modelId="{AE5462DD-FA72-4C4A-802D-89DC5731D2F9}" type="pres">
      <dgm:prSet presAssocID="{1FFAAE09-012C-43BE-8A04-1EB13CB73D00}" presName="hierRoot2" presStyleCnt="0">
        <dgm:presLayoutVars>
          <dgm:hierBranch val="r"/>
        </dgm:presLayoutVars>
      </dgm:prSet>
      <dgm:spPr/>
      <dgm:t>
        <a:bodyPr/>
        <a:lstStyle/>
        <a:p>
          <a:endParaRPr lang="th-TH"/>
        </a:p>
      </dgm:t>
    </dgm:pt>
    <dgm:pt modelId="{CF932125-5A2B-4B8C-986E-B2AB74097C14}" type="pres">
      <dgm:prSet presAssocID="{1FFAAE09-012C-43BE-8A04-1EB13CB73D00}" presName="rootComposite" presStyleCnt="0"/>
      <dgm:spPr/>
      <dgm:t>
        <a:bodyPr/>
        <a:lstStyle/>
        <a:p>
          <a:endParaRPr lang="th-TH"/>
        </a:p>
      </dgm:t>
    </dgm:pt>
    <dgm:pt modelId="{D31D11EB-4F60-4B68-B1C3-E1B092CF5ED7}" type="pres">
      <dgm:prSet presAssocID="{1FFAAE09-012C-43BE-8A04-1EB13CB73D00}" presName="rootText" presStyleLbl="node4" presStyleIdx="4" presStyleCnt="7" custLinFactNeighborX="-453" custLinFactNeighborY="95025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6EFA588F-54D0-404F-A537-3CC91A84C5E3}" type="pres">
      <dgm:prSet presAssocID="{1FFAAE09-012C-43BE-8A04-1EB13CB73D00}" presName="rootConnector" presStyleLbl="node4" presStyleIdx="4" presStyleCnt="7"/>
      <dgm:spPr/>
      <dgm:t>
        <a:bodyPr/>
        <a:lstStyle/>
        <a:p>
          <a:endParaRPr lang="th-TH"/>
        </a:p>
      </dgm:t>
    </dgm:pt>
    <dgm:pt modelId="{5AEA9C28-8B49-437D-B6F7-B5B986C018F2}" type="pres">
      <dgm:prSet presAssocID="{1FFAAE09-012C-43BE-8A04-1EB13CB73D00}" presName="hierChild4" presStyleCnt="0"/>
      <dgm:spPr/>
      <dgm:t>
        <a:bodyPr/>
        <a:lstStyle/>
        <a:p>
          <a:endParaRPr lang="th-TH"/>
        </a:p>
      </dgm:t>
    </dgm:pt>
    <dgm:pt modelId="{0AC07D74-803E-4A2C-B9D1-23FF0D681A4D}" type="pres">
      <dgm:prSet presAssocID="{1FFAAE09-012C-43BE-8A04-1EB13CB73D00}" presName="hierChild5" presStyleCnt="0"/>
      <dgm:spPr/>
      <dgm:t>
        <a:bodyPr/>
        <a:lstStyle/>
        <a:p>
          <a:endParaRPr lang="th-TH"/>
        </a:p>
      </dgm:t>
    </dgm:pt>
    <dgm:pt modelId="{0364AB77-F821-467A-A048-DE0BC7B041F1}" type="pres">
      <dgm:prSet presAssocID="{3A9B3555-8C80-490B-8811-A06CD8D1AFD7}" presName="hierChild5" presStyleCnt="0"/>
      <dgm:spPr/>
      <dgm:t>
        <a:bodyPr/>
        <a:lstStyle/>
        <a:p>
          <a:endParaRPr lang="th-TH"/>
        </a:p>
      </dgm:t>
    </dgm:pt>
    <dgm:pt modelId="{CD01D69A-BB41-41F5-A7A5-CB83A0FFA19D}" type="pres">
      <dgm:prSet presAssocID="{3A833949-0588-45DC-9330-5DA8577261FF}" presName="hierChild5" presStyleCnt="0"/>
      <dgm:spPr/>
      <dgm:t>
        <a:bodyPr/>
        <a:lstStyle/>
        <a:p>
          <a:endParaRPr lang="th-TH"/>
        </a:p>
      </dgm:t>
    </dgm:pt>
    <dgm:pt modelId="{388CE1ED-EA07-4BA0-A6F6-DD4A2C309142}" type="pres">
      <dgm:prSet presAssocID="{6870116D-EC83-4B34-AAF4-49CEB0A71433}" presName="Name35" presStyleLbl="parChTrans1D2" presStyleIdx="5" presStyleCnt="11"/>
      <dgm:spPr/>
      <dgm:t>
        <a:bodyPr/>
        <a:lstStyle/>
        <a:p>
          <a:endParaRPr lang="th-TH"/>
        </a:p>
      </dgm:t>
    </dgm:pt>
    <dgm:pt modelId="{659E8DEA-C13F-4E6C-9F6F-1E0C8B05AC8B}" type="pres">
      <dgm:prSet presAssocID="{B9F84810-9E06-4CCF-A19E-A72EE0559A96}" presName="hierRoot2" presStyleCnt="0">
        <dgm:presLayoutVars>
          <dgm:hierBranch val="init"/>
        </dgm:presLayoutVars>
      </dgm:prSet>
      <dgm:spPr/>
      <dgm:t>
        <a:bodyPr/>
        <a:lstStyle/>
        <a:p>
          <a:endParaRPr lang="th-TH"/>
        </a:p>
      </dgm:t>
    </dgm:pt>
    <dgm:pt modelId="{72D89A4A-392C-4685-BB4E-8706203AB248}" type="pres">
      <dgm:prSet presAssocID="{B9F84810-9E06-4CCF-A19E-A72EE0559A96}" presName="rootComposite" presStyleCnt="0"/>
      <dgm:spPr/>
      <dgm:t>
        <a:bodyPr/>
        <a:lstStyle/>
        <a:p>
          <a:endParaRPr lang="th-TH"/>
        </a:p>
      </dgm:t>
    </dgm:pt>
    <dgm:pt modelId="{F1B0B139-E648-4279-879B-9FB558895236}" type="pres">
      <dgm:prSet presAssocID="{B9F84810-9E06-4CCF-A19E-A72EE0559A96}" presName="rootText" presStyleLbl="node2" presStyleIdx="5" presStyleCnt="7" custScaleX="120944" custLinFactNeighborX="-6693" custLinFactNeighborY="77061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C5B7C529-0452-488F-B160-D1B5648B0B36}" type="pres">
      <dgm:prSet presAssocID="{B9F84810-9E06-4CCF-A19E-A72EE0559A96}" presName="rootConnector" presStyleLbl="node2" presStyleIdx="5" presStyleCnt="7"/>
      <dgm:spPr/>
      <dgm:t>
        <a:bodyPr/>
        <a:lstStyle/>
        <a:p>
          <a:endParaRPr lang="th-TH"/>
        </a:p>
      </dgm:t>
    </dgm:pt>
    <dgm:pt modelId="{6FDEEE33-1836-442B-9326-AB7D07171139}" type="pres">
      <dgm:prSet presAssocID="{B9F84810-9E06-4CCF-A19E-A72EE0559A96}" presName="hierChild4" presStyleCnt="0"/>
      <dgm:spPr/>
      <dgm:t>
        <a:bodyPr/>
        <a:lstStyle/>
        <a:p>
          <a:endParaRPr lang="th-TH"/>
        </a:p>
      </dgm:t>
    </dgm:pt>
    <dgm:pt modelId="{F0C6271B-08B4-47C1-A90F-22D3B706E39C}" type="pres">
      <dgm:prSet presAssocID="{52D9A203-CDEC-442F-ADC2-D1DE63A00C89}" presName="Name37" presStyleLbl="parChTrans1D3" presStyleIdx="5" presStyleCnt="7"/>
      <dgm:spPr/>
      <dgm:t>
        <a:bodyPr/>
        <a:lstStyle/>
        <a:p>
          <a:endParaRPr lang="th-TH"/>
        </a:p>
      </dgm:t>
    </dgm:pt>
    <dgm:pt modelId="{E82FFCCC-3B1F-4FAE-9806-870CBFE62E77}" type="pres">
      <dgm:prSet presAssocID="{8C18EDF8-1A96-41AF-AEAF-FC93D2F4FC49}" presName="hierRoot2" presStyleCnt="0">
        <dgm:presLayoutVars>
          <dgm:hierBranch val="init"/>
        </dgm:presLayoutVars>
      </dgm:prSet>
      <dgm:spPr/>
      <dgm:t>
        <a:bodyPr/>
        <a:lstStyle/>
        <a:p>
          <a:endParaRPr lang="th-TH"/>
        </a:p>
      </dgm:t>
    </dgm:pt>
    <dgm:pt modelId="{0594899F-1771-469D-9EC8-AFB61F294879}" type="pres">
      <dgm:prSet presAssocID="{8C18EDF8-1A96-41AF-AEAF-FC93D2F4FC49}" presName="rootComposite" presStyleCnt="0"/>
      <dgm:spPr/>
      <dgm:t>
        <a:bodyPr/>
        <a:lstStyle/>
        <a:p>
          <a:endParaRPr lang="th-TH"/>
        </a:p>
      </dgm:t>
    </dgm:pt>
    <dgm:pt modelId="{CD083F7A-C1E3-4E86-B28E-85EFF4AC79AE}" type="pres">
      <dgm:prSet presAssocID="{8C18EDF8-1A96-41AF-AEAF-FC93D2F4FC49}" presName="rootText" presStyleLbl="node3" presStyleIdx="5" presStyleCnt="7" custLinFactNeighborX="-6925" custLinFactNeighborY="56469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AFCC3E29-0B52-42EF-8D8E-4F3518B8D93F}" type="pres">
      <dgm:prSet presAssocID="{8C18EDF8-1A96-41AF-AEAF-FC93D2F4FC49}" presName="rootConnector" presStyleLbl="node3" presStyleIdx="5" presStyleCnt="7"/>
      <dgm:spPr/>
      <dgm:t>
        <a:bodyPr/>
        <a:lstStyle/>
        <a:p>
          <a:endParaRPr lang="th-TH"/>
        </a:p>
      </dgm:t>
    </dgm:pt>
    <dgm:pt modelId="{5833A949-37D5-467D-87B9-5ED79967FAE0}" type="pres">
      <dgm:prSet presAssocID="{8C18EDF8-1A96-41AF-AEAF-FC93D2F4FC49}" presName="hierChild4" presStyleCnt="0"/>
      <dgm:spPr/>
      <dgm:t>
        <a:bodyPr/>
        <a:lstStyle/>
        <a:p>
          <a:endParaRPr lang="th-TH"/>
        </a:p>
      </dgm:t>
    </dgm:pt>
    <dgm:pt modelId="{67D3A2AE-8E84-4F30-9A14-C07BF37D8FD4}" type="pres">
      <dgm:prSet presAssocID="{6D63AEE2-68D0-49AC-A5F2-CE89575EF2F2}" presName="Name37" presStyleLbl="parChTrans1D4" presStyleIdx="5" presStyleCnt="7"/>
      <dgm:spPr/>
      <dgm:t>
        <a:bodyPr/>
        <a:lstStyle/>
        <a:p>
          <a:endParaRPr lang="th-TH"/>
        </a:p>
      </dgm:t>
    </dgm:pt>
    <dgm:pt modelId="{0C0507DF-B4C7-447B-B862-00C526DE6558}" type="pres">
      <dgm:prSet presAssocID="{981BFCD3-A631-42BD-ACED-C6F9C7616AB3}" presName="hierRoot2" presStyleCnt="0">
        <dgm:presLayoutVars>
          <dgm:hierBranch val="init"/>
        </dgm:presLayoutVars>
      </dgm:prSet>
      <dgm:spPr/>
      <dgm:t>
        <a:bodyPr/>
        <a:lstStyle/>
        <a:p>
          <a:endParaRPr lang="th-TH"/>
        </a:p>
      </dgm:t>
    </dgm:pt>
    <dgm:pt modelId="{968AA935-667A-473E-9EE1-555B729204ED}" type="pres">
      <dgm:prSet presAssocID="{981BFCD3-A631-42BD-ACED-C6F9C7616AB3}" presName="rootComposite" presStyleCnt="0"/>
      <dgm:spPr/>
      <dgm:t>
        <a:bodyPr/>
        <a:lstStyle/>
        <a:p>
          <a:endParaRPr lang="th-TH"/>
        </a:p>
      </dgm:t>
    </dgm:pt>
    <dgm:pt modelId="{C59E4178-59FD-4C2B-9D88-2257F10B0B0F}" type="pres">
      <dgm:prSet presAssocID="{981BFCD3-A631-42BD-ACED-C6F9C7616AB3}" presName="rootText" presStyleLbl="node4" presStyleIdx="5" presStyleCnt="7" custLinFactNeighborX="-464" custLinFactNeighborY="95025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9A4911E0-2C73-4864-AE7C-37D30935A566}" type="pres">
      <dgm:prSet presAssocID="{981BFCD3-A631-42BD-ACED-C6F9C7616AB3}" presName="rootConnector" presStyleLbl="node4" presStyleIdx="5" presStyleCnt="7"/>
      <dgm:spPr/>
      <dgm:t>
        <a:bodyPr/>
        <a:lstStyle/>
        <a:p>
          <a:endParaRPr lang="th-TH"/>
        </a:p>
      </dgm:t>
    </dgm:pt>
    <dgm:pt modelId="{714C3E7E-4FC2-4BF0-8773-F54DD6508B20}" type="pres">
      <dgm:prSet presAssocID="{981BFCD3-A631-42BD-ACED-C6F9C7616AB3}" presName="hierChild4" presStyleCnt="0"/>
      <dgm:spPr/>
      <dgm:t>
        <a:bodyPr/>
        <a:lstStyle/>
        <a:p>
          <a:endParaRPr lang="th-TH"/>
        </a:p>
      </dgm:t>
    </dgm:pt>
    <dgm:pt modelId="{C67E5CF2-C5CD-4479-A183-1E9D83BC205C}" type="pres">
      <dgm:prSet presAssocID="{981BFCD3-A631-42BD-ACED-C6F9C7616AB3}" presName="hierChild5" presStyleCnt="0"/>
      <dgm:spPr/>
      <dgm:t>
        <a:bodyPr/>
        <a:lstStyle/>
        <a:p>
          <a:endParaRPr lang="th-TH"/>
        </a:p>
      </dgm:t>
    </dgm:pt>
    <dgm:pt modelId="{8C284D0E-0ED5-4E22-B59D-E0BBBCBBE441}" type="pres">
      <dgm:prSet presAssocID="{8C18EDF8-1A96-41AF-AEAF-FC93D2F4FC49}" presName="hierChild5" presStyleCnt="0"/>
      <dgm:spPr/>
      <dgm:t>
        <a:bodyPr/>
        <a:lstStyle/>
        <a:p>
          <a:endParaRPr lang="th-TH"/>
        </a:p>
      </dgm:t>
    </dgm:pt>
    <dgm:pt modelId="{836F1AFB-15E2-4127-B518-626CD10C58F0}" type="pres">
      <dgm:prSet presAssocID="{B9F84810-9E06-4CCF-A19E-A72EE0559A96}" presName="hierChild5" presStyleCnt="0"/>
      <dgm:spPr/>
      <dgm:t>
        <a:bodyPr/>
        <a:lstStyle/>
        <a:p>
          <a:endParaRPr lang="th-TH"/>
        </a:p>
      </dgm:t>
    </dgm:pt>
    <dgm:pt modelId="{79B50CFE-8A87-455F-BF4F-929913C8423C}" type="pres">
      <dgm:prSet presAssocID="{6291897E-C3EB-40DF-B5C0-A0217B37FDFD}" presName="Name35" presStyleLbl="parChTrans1D2" presStyleIdx="6" presStyleCnt="11"/>
      <dgm:spPr/>
      <dgm:t>
        <a:bodyPr/>
        <a:lstStyle/>
        <a:p>
          <a:endParaRPr lang="th-TH"/>
        </a:p>
      </dgm:t>
    </dgm:pt>
    <dgm:pt modelId="{B0D667B1-0C02-4FA2-92F7-CF8B112D00C1}" type="pres">
      <dgm:prSet presAssocID="{88B485F8-755A-4769-AA24-785181CCDD3F}" presName="hierRoot2" presStyleCnt="0">
        <dgm:presLayoutVars>
          <dgm:hierBranch val="init"/>
        </dgm:presLayoutVars>
      </dgm:prSet>
      <dgm:spPr/>
      <dgm:t>
        <a:bodyPr/>
        <a:lstStyle/>
        <a:p>
          <a:endParaRPr lang="th-TH"/>
        </a:p>
      </dgm:t>
    </dgm:pt>
    <dgm:pt modelId="{14452ABE-FD72-490C-A078-E7AB315CA404}" type="pres">
      <dgm:prSet presAssocID="{88B485F8-755A-4769-AA24-785181CCDD3F}" presName="rootComposite" presStyleCnt="0"/>
      <dgm:spPr/>
      <dgm:t>
        <a:bodyPr/>
        <a:lstStyle/>
        <a:p>
          <a:endParaRPr lang="th-TH"/>
        </a:p>
      </dgm:t>
    </dgm:pt>
    <dgm:pt modelId="{6EEF0A87-A5C5-48D5-BE46-96750EC9FFC7}" type="pres">
      <dgm:prSet presAssocID="{88B485F8-755A-4769-AA24-785181CCDD3F}" presName="rootText" presStyleLbl="node2" presStyleIdx="6" presStyleCnt="7" custScaleX="126080" custLinFactNeighborX="-14576" custLinFactNeighborY="73926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161BF60A-BE41-4105-A043-B73F9438E2A0}" type="pres">
      <dgm:prSet presAssocID="{88B485F8-755A-4769-AA24-785181CCDD3F}" presName="rootConnector" presStyleLbl="node2" presStyleIdx="6" presStyleCnt="7"/>
      <dgm:spPr/>
      <dgm:t>
        <a:bodyPr/>
        <a:lstStyle/>
        <a:p>
          <a:endParaRPr lang="th-TH"/>
        </a:p>
      </dgm:t>
    </dgm:pt>
    <dgm:pt modelId="{C4C97CC2-67C6-44CE-A517-17EC4C4EBBAB}" type="pres">
      <dgm:prSet presAssocID="{88B485F8-755A-4769-AA24-785181CCDD3F}" presName="hierChild4" presStyleCnt="0"/>
      <dgm:spPr/>
      <dgm:t>
        <a:bodyPr/>
        <a:lstStyle/>
        <a:p>
          <a:endParaRPr lang="th-TH"/>
        </a:p>
      </dgm:t>
    </dgm:pt>
    <dgm:pt modelId="{3866FFE0-2673-4182-82D5-8E39AE2605FE}" type="pres">
      <dgm:prSet presAssocID="{9BCD5CF0-6109-43E7-AC2D-1B14185AA520}" presName="Name37" presStyleLbl="parChTrans1D3" presStyleIdx="6" presStyleCnt="7"/>
      <dgm:spPr/>
      <dgm:t>
        <a:bodyPr/>
        <a:lstStyle/>
        <a:p>
          <a:endParaRPr lang="th-TH"/>
        </a:p>
      </dgm:t>
    </dgm:pt>
    <dgm:pt modelId="{00C99989-D758-4C6A-A634-75701B731CE9}" type="pres">
      <dgm:prSet presAssocID="{FE3D83B2-E341-4C35-A133-40B6FA2D4273}" presName="hierRoot2" presStyleCnt="0">
        <dgm:presLayoutVars>
          <dgm:hierBranch val="init"/>
        </dgm:presLayoutVars>
      </dgm:prSet>
      <dgm:spPr/>
      <dgm:t>
        <a:bodyPr/>
        <a:lstStyle/>
        <a:p>
          <a:endParaRPr lang="th-TH"/>
        </a:p>
      </dgm:t>
    </dgm:pt>
    <dgm:pt modelId="{DE738DEA-FB7C-4362-A5DD-015BDE29766A}" type="pres">
      <dgm:prSet presAssocID="{FE3D83B2-E341-4C35-A133-40B6FA2D4273}" presName="rootComposite" presStyleCnt="0"/>
      <dgm:spPr/>
      <dgm:t>
        <a:bodyPr/>
        <a:lstStyle/>
        <a:p>
          <a:endParaRPr lang="th-TH"/>
        </a:p>
      </dgm:t>
    </dgm:pt>
    <dgm:pt modelId="{CD44DCAF-2198-4D98-B979-2D3C8740C321}" type="pres">
      <dgm:prSet presAssocID="{FE3D83B2-E341-4C35-A133-40B6FA2D4273}" presName="rootText" presStyleLbl="node3" presStyleIdx="6" presStyleCnt="7" custLinFactNeighborX="-13057" custLinFactNeighborY="61446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037369E5-ADC4-418D-BB66-73ACB8F3F912}" type="pres">
      <dgm:prSet presAssocID="{FE3D83B2-E341-4C35-A133-40B6FA2D4273}" presName="rootConnector" presStyleLbl="node3" presStyleIdx="6" presStyleCnt="7"/>
      <dgm:spPr/>
      <dgm:t>
        <a:bodyPr/>
        <a:lstStyle/>
        <a:p>
          <a:endParaRPr lang="th-TH"/>
        </a:p>
      </dgm:t>
    </dgm:pt>
    <dgm:pt modelId="{0282204B-9CCE-4B90-A6B9-B01253AD7E54}" type="pres">
      <dgm:prSet presAssocID="{FE3D83B2-E341-4C35-A133-40B6FA2D4273}" presName="hierChild4" presStyleCnt="0"/>
      <dgm:spPr/>
      <dgm:t>
        <a:bodyPr/>
        <a:lstStyle/>
        <a:p>
          <a:endParaRPr lang="th-TH"/>
        </a:p>
      </dgm:t>
    </dgm:pt>
    <dgm:pt modelId="{6A5C5592-48D5-4FFD-974B-27DA45E78AD7}" type="pres">
      <dgm:prSet presAssocID="{30E1FE22-2129-426A-91E3-9675A3EEFACB}" presName="Name37" presStyleLbl="parChTrans1D4" presStyleIdx="6" presStyleCnt="7"/>
      <dgm:spPr/>
      <dgm:t>
        <a:bodyPr/>
        <a:lstStyle/>
        <a:p>
          <a:endParaRPr lang="th-TH"/>
        </a:p>
      </dgm:t>
    </dgm:pt>
    <dgm:pt modelId="{E1B35576-E320-4443-A26C-4EA7F8997426}" type="pres">
      <dgm:prSet presAssocID="{92FD7560-F112-4916-B4E0-E7F3179300E7}" presName="hierRoot2" presStyleCnt="0">
        <dgm:presLayoutVars>
          <dgm:hierBranch val="init"/>
        </dgm:presLayoutVars>
      </dgm:prSet>
      <dgm:spPr/>
      <dgm:t>
        <a:bodyPr/>
        <a:lstStyle/>
        <a:p>
          <a:endParaRPr lang="th-TH"/>
        </a:p>
      </dgm:t>
    </dgm:pt>
    <dgm:pt modelId="{4ADAF0C6-23DE-452A-9701-8E1F9BEDF61F}" type="pres">
      <dgm:prSet presAssocID="{92FD7560-F112-4916-B4E0-E7F3179300E7}" presName="rootComposite" presStyleCnt="0"/>
      <dgm:spPr/>
      <dgm:t>
        <a:bodyPr/>
        <a:lstStyle/>
        <a:p>
          <a:endParaRPr lang="th-TH"/>
        </a:p>
      </dgm:t>
    </dgm:pt>
    <dgm:pt modelId="{2569CB36-1610-416A-A0E9-A5E46450A31E}" type="pres">
      <dgm:prSet presAssocID="{92FD7560-F112-4916-B4E0-E7F3179300E7}" presName="rootText" presStyleLbl="node4" presStyleIdx="6" presStyleCnt="7" custLinFactNeighborX="-12978" custLinFactNeighborY="95025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8271C15A-6FDD-4B8F-8A37-449C97D8E98D}" type="pres">
      <dgm:prSet presAssocID="{92FD7560-F112-4916-B4E0-E7F3179300E7}" presName="rootConnector" presStyleLbl="node4" presStyleIdx="6" presStyleCnt="7"/>
      <dgm:spPr/>
      <dgm:t>
        <a:bodyPr/>
        <a:lstStyle/>
        <a:p>
          <a:endParaRPr lang="th-TH"/>
        </a:p>
      </dgm:t>
    </dgm:pt>
    <dgm:pt modelId="{D09CFAEE-A668-4773-8969-2209D76BC8FC}" type="pres">
      <dgm:prSet presAssocID="{92FD7560-F112-4916-B4E0-E7F3179300E7}" presName="hierChild4" presStyleCnt="0"/>
      <dgm:spPr/>
      <dgm:t>
        <a:bodyPr/>
        <a:lstStyle/>
        <a:p>
          <a:endParaRPr lang="th-TH"/>
        </a:p>
      </dgm:t>
    </dgm:pt>
    <dgm:pt modelId="{A40175EF-26F7-45C4-A9B2-02A47C7E72CA}" type="pres">
      <dgm:prSet presAssocID="{92FD7560-F112-4916-B4E0-E7F3179300E7}" presName="hierChild5" presStyleCnt="0"/>
      <dgm:spPr/>
      <dgm:t>
        <a:bodyPr/>
        <a:lstStyle/>
        <a:p>
          <a:endParaRPr lang="th-TH"/>
        </a:p>
      </dgm:t>
    </dgm:pt>
    <dgm:pt modelId="{07AB7BF8-7354-4D91-B143-D665846309A5}" type="pres">
      <dgm:prSet presAssocID="{FE3D83B2-E341-4C35-A133-40B6FA2D4273}" presName="hierChild5" presStyleCnt="0"/>
      <dgm:spPr/>
      <dgm:t>
        <a:bodyPr/>
        <a:lstStyle/>
        <a:p>
          <a:endParaRPr lang="th-TH"/>
        </a:p>
      </dgm:t>
    </dgm:pt>
    <dgm:pt modelId="{A7E4C755-62E4-484E-B8C3-55EF1299F621}" type="pres">
      <dgm:prSet presAssocID="{88B485F8-755A-4769-AA24-785181CCDD3F}" presName="hierChild5" presStyleCnt="0"/>
      <dgm:spPr/>
      <dgm:t>
        <a:bodyPr/>
        <a:lstStyle/>
        <a:p>
          <a:endParaRPr lang="th-TH"/>
        </a:p>
      </dgm:t>
    </dgm:pt>
    <dgm:pt modelId="{59340932-CE05-4CB3-9723-A2EBF7F06E60}" type="pres">
      <dgm:prSet presAssocID="{E2193FBF-158E-4713-9A93-DCC182BA9F9E}" presName="hierChild3" presStyleCnt="0"/>
      <dgm:spPr/>
      <dgm:t>
        <a:bodyPr/>
        <a:lstStyle/>
        <a:p>
          <a:endParaRPr lang="th-TH"/>
        </a:p>
      </dgm:t>
    </dgm:pt>
    <dgm:pt modelId="{EB1D7035-C70F-4102-877D-2438EBE645FB}" type="pres">
      <dgm:prSet presAssocID="{1E590B9D-C2B1-4A14-9F76-A5FED598BB27}" presName="Name111" presStyleLbl="parChTrans1D2" presStyleIdx="7" presStyleCnt="11"/>
      <dgm:spPr/>
      <dgm:t>
        <a:bodyPr/>
        <a:lstStyle/>
        <a:p>
          <a:endParaRPr lang="th-TH"/>
        </a:p>
      </dgm:t>
    </dgm:pt>
    <dgm:pt modelId="{E3B32BF6-C7CC-46DB-ABC8-39353D1143BD}" type="pres">
      <dgm:prSet presAssocID="{A728B4AE-02F0-4661-9326-733DAB4F3393}" presName="hierRoot3" presStyleCnt="0">
        <dgm:presLayoutVars>
          <dgm:hierBranch/>
        </dgm:presLayoutVars>
      </dgm:prSet>
      <dgm:spPr/>
      <dgm:t>
        <a:bodyPr/>
        <a:lstStyle/>
        <a:p>
          <a:endParaRPr lang="th-TH"/>
        </a:p>
      </dgm:t>
    </dgm:pt>
    <dgm:pt modelId="{018B78C2-B1E2-49ED-82CF-354A99A918ED}" type="pres">
      <dgm:prSet presAssocID="{A728B4AE-02F0-4661-9326-733DAB4F3393}" presName="rootComposite3" presStyleCnt="0"/>
      <dgm:spPr/>
      <dgm:t>
        <a:bodyPr/>
        <a:lstStyle/>
        <a:p>
          <a:endParaRPr lang="th-TH"/>
        </a:p>
      </dgm:t>
    </dgm:pt>
    <dgm:pt modelId="{AB05F13E-77F7-4CFD-BE25-CBF5DC7D03ED}" type="pres">
      <dgm:prSet presAssocID="{A728B4AE-02F0-4661-9326-733DAB4F3393}" presName="rootText3" presStyleLbl="asst1" presStyleIdx="0" presStyleCnt="4" custScaleX="213304" custLinFactX="115877" custLinFactY="-66381" custLinFactNeighborX="200000" custLinFactNeighborY="-100000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3757E33E-790C-44FC-859A-B9A897744A8C}" type="pres">
      <dgm:prSet presAssocID="{A728B4AE-02F0-4661-9326-733DAB4F3393}" presName="rootConnector3" presStyleLbl="asst1" presStyleIdx="0" presStyleCnt="4"/>
      <dgm:spPr/>
      <dgm:t>
        <a:bodyPr/>
        <a:lstStyle/>
        <a:p>
          <a:endParaRPr lang="th-TH"/>
        </a:p>
      </dgm:t>
    </dgm:pt>
    <dgm:pt modelId="{51B4B08F-64F8-4FD5-A13F-52809CDFD9A1}" type="pres">
      <dgm:prSet presAssocID="{A728B4AE-02F0-4661-9326-733DAB4F3393}" presName="hierChild6" presStyleCnt="0"/>
      <dgm:spPr/>
      <dgm:t>
        <a:bodyPr/>
        <a:lstStyle/>
        <a:p>
          <a:endParaRPr lang="th-TH"/>
        </a:p>
      </dgm:t>
    </dgm:pt>
    <dgm:pt modelId="{AD0A21E7-C84E-4618-AD9E-A2323573A694}" type="pres">
      <dgm:prSet presAssocID="{A728B4AE-02F0-4661-9326-733DAB4F3393}" presName="hierChild7" presStyleCnt="0"/>
      <dgm:spPr/>
      <dgm:t>
        <a:bodyPr/>
        <a:lstStyle/>
        <a:p>
          <a:endParaRPr lang="th-TH"/>
        </a:p>
      </dgm:t>
    </dgm:pt>
    <dgm:pt modelId="{53C97E4A-9FE6-44C3-9A1B-C439304B0902}" type="pres">
      <dgm:prSet presAssocID="{98C76DD4-5716-4335-884B-D9D86D52DA4B}" presName="Name111" presStyleLbl="parChTrans1D2" presStyleIdx="8" presStyleCnt="11"/>
      <dgm:spPr/>
      <dgm:t>
        <a:bodyPr/>
        <a:lstStyle/>
        <a:p>
          <a:endParaRPr lang="th-TH"/>
        </a:p>
      </dgm:t>
    </dgm:pt>
    <dgm:pt modelId="{A362414E-47FB-40A9-9DE9-55D6C78533AD}" type="pres">
      <dgm:prSet presAssocID="{42551895-2D10-4990-8F6A-74743D98353B}" presName="hierRoot3" presStyleCnt="0">
        <dgm:presLayoutVars>
          <dgm:hierBranch val="init"/>
        </dgm:presLayoutVars>
      </dgm:prSet>
      <dgm:spPr/>
      <dgm:t>
        <a:bodyPr/>
        <a:lstStyle/>
        <a:p>
          <a:endParaRPr lang="th-TH"/>
        </a:p>
      </dgm:t>
    </dgm:pt>
    <dgm:pt modelId="{EABDFC81-F0B5-4D09-8557-6B201154BC1D}" type="pres">
      <dgm:prSet presAssocID="{42551895-2D10-4990-8F6A-74743D98353B}" presName="rootComposite3" presStyleCnt="0"/>
      <dgm:spPr/>
      <dgm:t>
        <a:bodyPr/>
        <a:lstStyle/>
        <a:p>
          <a:endParaRPr lang="th-TH"/>
        </a:p>
      </dgm:t>
    </dgm:pt>
    <dgm:pt modelId="{0F87B24A-B6CC-40AB-AA6B-F128C3E171C9}" type="pres">
      <dgm:prSet presAssocID="{42551895-2D10-4990-8F6A-74743D98353B}" presName="rootText3" presStyleLbl="asst1" presStyleIdx="1" presStyleCnt="4" custScaleX="210703" custScaleY="96799" custLinFactNeighborX="78508" custLinFactNeighborY="-55677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E4CFF272-B0D4-481B-B393-51C81BCBA6EA}" type="pres">
      <dgm:prSet presAssocID="{42551895-2D10-4990-8F6A-74743D98353B}" presName="rootConnector3" presStyleLbl="asst1" presStyleIdx="1" presStyleCnt="4"/>
      <dgm:spPr/>
      <dgm:t>
        <a:bodyPr/>
        <a:lstStyle/>
        <a:p>
          <a:endParaRPr lang="th-TH"/>
        </a:p>
      </dgm:t>
    </dgm:pt>
    <dgm:pt modelId="{BF66CFAD-7A80-4A7A-808D-EC1E0E210ABD}" type="pres">
      <dgm:prSet presAssocID="{42551895-2D10-4990-8F6A-74743D98353B}" presName="hierChild6" presStyleCnt="0"/>
      <dgm:spPr/>
      <dgm:t>
        <a:bodyPr/>
        <a:lstStyle/>
        <a:p>
          <a:endParaRPr lang="th-TH"/>
        </a:p>
      </dgm:t>
    </dgm:pt>
    <dgm:pt modelId="{428D3E0A-6C54-474E-8568-C08702E5E477}" type="pres">
      <dgm:prSet presAssocID="{42551895-2D10-4990-8F6A-74743D98353B}" presName="hierChild7" presStyleCnt="0"/>
      <dgm:spPr/>
      <dgm:t>
        <a:bodyPr/>
        <a:lstStyle/>
        <a:p>
          <a:endParaRPr lang="th-TH"/>
        </a:p>
      </dgm:t>
    </dgm:pt>
    <dgm:pt modelId="{EFB516E3-75D2-4630-A783-218C6F6E5BD9}" type="pres">
      <dgm:prSet presAssocID="{2D7307B9-FA79-4CF1-A58E-515B3DC2B93F}" presName="Name111" presStyleLbl="parChTrans1D2" presStyleIdx="9" presStyleCnt="11"/>
      <dgm:spPr/>
      <dgm:t>
        <a:bodyPr/>
        <a:lstStyle/>
        <a:p>
          <a:endParaRPr lang="th-TH"/>
        </a:p>
      </dgm:t>
    </dgm:pt>
    <dgm:pt modelId="{98D9EE56-945A-41BF-93E9-1B1EF9A41598}" type="pres">
      <dgm:prSet presAssocID="{F40DEFC6-ECBD-4AFC-AF8E-5820775FE5AE}" presName="hierRoot3" presStyleCnt="0">
        <dgm:presLayoutVars>
          <dgm:hierBranch val="init"/>
        </dgm:presLayoutVars>
      </dgm:prSet>
      <dgm:spPr/>
      <dgm:t>
        <a:bodyPr/>
        <a:lstStyle/>
        <a:p>
          <a:endParaRPr lang="th-TH"/>
        </a:p>
      </dgm:t>
    </dgm:pt>
    <dgm:pt modelId="{7F7DE7E3-5958-430C-AA44-387E41CFF0E0}" type="pres">
      <dgm:prSet presAssocID="{F40DEFC6-ECBD-4AFC-AF8E-5820775FE5AE}" presName="rootComposite3" presStyleCnt="0"/>
      <dgm:spPr/>
      <dgm:t>
        <a:bodyPr/>
        <a:lstStyle/>
        <a:p>
          <a:endParaRPr lang="th-TH"/>
        </a:p>
      </dgm:t>
    </dgm:pt>
    <dgm:pt modelId="{0669A10F-B8F0-49FA-8E08-81773692F4FC}" type="pres">
      <dgm:prSet presAssocID="{F40DEFC6-ECBD-4AFC-AF8E-5820775FE5AE}" presName="rootText3" presStyleLbl="asst1" presStyleIdx="2" presStyleCnt="4" custScaleX="216369" custScaleY="96798" custLinFactX="113996" custLinFactNeighborX="200000" custLinFactNeighborY="-86974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9E298FF2-0569-411E-B4A6-E07707B8AE6C}" type="pres">
      <dgm:prSet presAssocID="{F40DEFC6-ECBD-4AFC-AF8E-5820775FE5AE}" presName="rootConnector3" presStyleLbl="asst1" presStyleIdx="2" presStyleCnt="4"/>
      <dgm:spPr/>
      <dgm:t>
        <a:bodyPr/>
        <a:lstStyle/>
        <a:p>
          <a:endParaRPr lang="th-TH"/>
        </a:p>
      </dgm:t>
    </dgm:pt>
    <dgm:pt modelId="{5C6E017A-29BA-49C3-A7FC-9AA6BD9C334A}" type="pres">
      <dgm:prSet presAssocID="{F40DEFC6-ECBD-4AFC-AF8E-5820775FE5AE}" presName="hierChild6" presStyleCnt="0"/>
      <dgm:spPr/>
      <dgm:t>
        <a:bodyPr/>
        <a:lstStyle/>
        <a:p>
          <a:endParaRPr lang="th-TH"/>
        </a:p>
      </dgm:t>
    </dgm:pt>
    <dgm:pt modelId="{01E22DE9-CB99-4F1A-A325-2E26AC98E39A}" type="pres">
      <dgm:prSet presAssocID="{F40DEFC6-ECBD-4AFC-AF8E-5820775FE5AE}" presName="hierChild7" presStyleCnt="0"/>
      <dgm:spPr/>
      <dgm:t>
        <a:bodyPr/>
        <a:lstStyle/>
        <a:p>
          <a:endParaRPr lang="th-TH"/>
        </a:p>
      </dgm:t>
    </dgm:pt>
    <dgm:pt modelId="{6A4B2A31-290E-4CD2-B082-6E3B2543F94C}" type="pres">
      <dgm:prSet presAssocID="{59B205D5-9393-4B2E-9C64-7BA9BE8C94B5}" presName="Name111" presStyleLbl="parChTrans1D2" presStyleIdx="10" presStyleCnt="11"/>
      <dgm:spPr/>
      <dgm:t>
        <a:bodyPr/>
        <a:lstStyle/>
        <a:p>
          <a:endParaRPr lang="th-TH"/>
        </a:p>
      </dgm:t>
    </dgm:pt>
    <dgm:pt modelId="{F3BF9DC3-BCCE-4FBE-801A-85541F60867F}" type="pres">
      <dgm:prSet presAssocID="{8A5BC119-52E8-4D20-A8F8-F2F28402A5EA}" presName="hierRoot3" presStyleCnt="0">
        <dgm:presLayoutVars>
          <dgm:hierBranch val="init"/>
        </dgm:presLayoutVars>
      </dgm:prSet>
      <dgm:spPr/>
      <dgm:t>
        <a:bodyPr/>
        <a:lstStyle/>
        <a:p>
          <a:endParaRPr lang="th-TH"/>
        </a:p>
      </dgm:t>
    </dgm:pt>
    <dgm:pt modelId="{BC49E82B-900E-4D7C-A181-A04350BA8D35}" type="pres">
      <dgm:prSet presAssocID="{8A5BC119-52E8-4D20-A8F8-F2F28402A5EA}" presName="rootComposite3" presStyleCnt="0"/>
      <dgm:spPr/>
      <dgm:t>
        <a:bodyPr/>
        <a:lstStyle/>
        <a:p>
          <a:endParaRPr lang="th-TH"/>
        </a:p>
      </dgm:t>
    </dgm:pt>
    <dgm:pt modelId="{4FFAB071-2489-405A-A67D-022484D37F68}" type="pres">
      <dgm:prSet presAssocID="{8A5BC119-52E8-4D20-A8F8-F2F28402A5EA}" presName="rootText3" presStyleLbl="asst1" presStyleIdx="3" presStyleCnt="4" custScaleX="182406" custLinFactX="-49818" custLinFactNeighborX="-100000" custLinFactNeighborY="39168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32B4B590-BE54-44DC-987B-33D5AC860137}" type="pres">
      <dgm:prSet presAssocID="{8A5BC119-52E8-4D20-A8F8-F2F28402A5EA}" presName="rootConnector3" presStyleLbl="asst1" presStyleIdx="3" presStyleCnt="4"/>
      <dgm:spPr/>
      <dgm:t>
        <a:bodyPr/>
        <a:lstStyle/>
        <a:p>
          <a:endParaRPr lang="th-TH"/>
        </a:p>
      </dgm:t>
    </dgm:pt>
    <dgm:pt modelId="{CF1F2AC3-6B57-4EE1-9DD4-0BC16059AFEE}" type="pres">
      <dgm:prSet presAssocID="{8A5BC119-52E8-4D20-A8F8-F2F28402A5EA}" presName="hierChild6" presStyleCnt="0"/>
      <dgm:spPr/>
      <dgm:t>
        <a:bodyPr/>
        <a:lstStyle/>
        <a:p>
          <a:endParaRPr lang="th-TH"/>
        </a:p>
      </dgm:t>
    </dgm:pt>
    <dgm:pt modelId="{A43F3EBB-8ACC-4766-9044-6BC64DE26A23}" type="pres">
      <dgm:prSet presAssocID="{8A5BC119-52E8-4D20-A8F8-F2F28402A5EA}" presName="hierChild7" presStyleCnt="0"/>
      <dgm:spPr/>
      <dgm:t>
        <a:bodyPr/>
        <a:lstStyle/>
        <a:p>
          <a:endParaRPr lang="th-TH"/>
        </a:p>
      </dgm:t>
    </dgm:pt>
  </dgm:ptLst>
  <dgm:cxnLst>
    <dgm:cxn modelId="{BD62155A-6835-4E8B-A751-98D5C263C8C9}" type="presOf" srcId="{FE3D83B2-E341-4C35-A133-40B6FA2D4273}" destId="{CD44DCAF-2198-4D98-B979-2D3C8740C321}" srcOrd="0" destOrd="0" presId="urn:microsoft.com/office/officeart/2005/8/layout/orgChart1"/>
    <dgm:cxn modelId="{461859CF-ED76-48F3-9CED-8A0109BE9A71}" type="presOf" srcId="{8C18EDF8-1A96-41AF-AEAF-FC93D2F4FC49}" destId="{AFCC3E29-0B52-42EF-8D8E-4F3518B8D93F}" srcOrd="1" destOrd="0" presId="urn:microsoft.com/office/officeart/2005/8/layout/orgChart1"/>
    <dgm:cxn modelId="{890B1090-FECE-4621-A440-C0C3929A788B}" type="presOf" srcId="{948724B7-F7DC-4D80-B1F9-CA8C6301B865}" destId="{F49E6AC1-842D-4415-9C1D-CEA8AB1CD1F6}" srcOrd="0" destOrd="0" presId="urn:microsoft.com/office/officeart/2005/8/layout/orgChart1"/>
    <dgm:cxn modelId="{9B2C47F7-3DDE-4C59-9407-C66B7926274C}" type="presOf" srcId="{E1B2AECB-3AAF-45CA-B037-4DCB466CD441}" destId="{B2D8DC1F-75AD-4FC5-A17D-267F2BC9F7DE}" srcOrd="1" destOrd="0" presId="urn:microsoft.com/office/officeart/2005/8/layout/orgChart1"/>
    <dgm:cxn modelId="{E8F79A5F-C5D0-489C-BB14-93C794C5E867}" type="presOf" srcId="{A728B4AE-02F0-4661-9326-733DAB4F3393}" destId="{3757E33E-790C-44FC-859A-B9A897744A8C}" srcOrd="1" destOrd="0" presId="urn:microsoft.com/office/officeart/2005/8/layout/orgChart1"/>
    <dgm:cxn modelId="{651C5D93-4B50-4198-BF0E-40D9D52718C2}" type="presOf" srcId="{E1B2AECB-3AAF-45CA-B037-4DCB466CD441}" destId="{713637CC-9143-4D63-8489-B5B11D7D5D64}" srcOrd="0" destOrd="0" presId="urn:microsoft.com/office/officeart/2005/8/layout/orgChart1"/>
    <dgm:cxn modelId="{F250D474-F9B9-421E-B80F-4C972F4F2356}" type="presOf" srcId="{6870116D-EC83-4B34-AAF4-49CEB0A71433}" destId="{388CE1ED-EA07-4BA0-A6F6-DD4A2C309142}" srcOrd="0" destOrd="0" presId="urn:microsoft.com/office/officeart/2005/8/layout/orgChart1"/>
    <dgm:cxn modelId="{F10BA843-259F-4637-B684-88A68B69D4EB}" type="presOf" srcId="{7EE77EA8-204E-4252-922C-5488DACD116F}" destId="{03784CDB-0A35-402A-8352-F66F38721668}" srcOrd="0" destOrd="0" presId="urn:microsoft.com/office/officeart/2005/8/layout/orgChart1"/>
    <dgm:cxn modelId="{0034B467-25C2-44AA-AFD5-C670ADBDA1C5}" srcId="{E2193FBF-158E-4713-9A93-DCC182BA9F9E}" destId="{88B485F8-755A-4769-AA24-785181CCDD3F}" srcOrd="10" destOrd="0" parTransId="{6291897E-C3EB-40DF-B5C0-A0217B37FDFD}" sibTransId="{8C7567E8-340B-47E7-A890-3D1804B39A3E}"/>
    <dgm:cxn modelId="{9633031D-4952-4265-8855-2B07CE7BFE22}" type="presOf" srcId="{B9F84810-9E06-4CCF-A19E-A72EE0559A96}" destId="{F1B0B139-E648-4279-879B-9FB558895236}" srcOrd="0" destOrd="0" presId="urn:microsoft.com/office/officeart/2005/8/layout/orgChart1"/>
    <dgm:cxn modelId="{D56F79F0-DA41-4E8C-8CB8-57A96C75AC14}" type="presOf" srcId="{42551895-2D10-4990-8F6A-74743D98353B}" destId="{E4CFF272-B0D4-481B-B393-51C81BCBA6EA}" srcOrd="1" destOrd="0" presId="urn:microsoft.com/office/officeart/2005/8/layout/orgChart1"/>
    <dgm:cxn modelId="{A6CDC38C-CC0F-4FA6-B2F4-80C4DEE032CA}" type="presOf" srcId="{A728B4AE-02F0-4661-9326-733DAB4F3393}" destId="{AB05F13E-77F7-4CFD-BE25-CBF5DC7D03ED}" srcOrd="0" destOrd="0" presId="urn:microsoft.com/office/officeart/2005/8/layout/orgChart1"/>
    <dgm:cxn modelId="{2814E2BB-866C-416A-8C1D-42B5C64E2B01}" srcId="{B9F84810-9E06-4CCF-A19E-A72EE0559A96}" destId="{8C18EDF8-1A96-41AF-AEAF-FC93D2F4FC49}" srcOrd="0" destOrd="0" parTransId="{52D9A203-CDEC-442F-ADC2-D1DE63A00C89}" sibTransId="{4618EE56-F2A0-4E78-BBB0-57D50F334E75}"/>
    <dgm:cxn modelId="{04B20334-01B0-4B94-AFA1-F4E77E944749}" type="presOf" srcId="{704B19AD-5749-4A94-A23A-2561A7CFE240}" destId="{2903FA91-D179-4477-B778-C4915B55ED50}" srcOrd="1" destOrd="0" presId="urn:microsoft.com/office/officeart/2005/8/layout/orgChart1"/>
    <dgm:cxn modelId="{64B62757-8383-4EC6-B2DE-2DD43FD8BFB7}" type="presOf" srcId="{C55636AC-2A0C-4479-A2DA-616330B14C2C}" destId="{4EF132C4-612F-485F-9C12-67512178D1C7}" srcOrd="0" destOrd="0" presId="urn:microsoft.com/office/officeart/2005/8/layout/orgChart1"/>
    <dgm:cxn modelId="{6E68F48A-1675-4045-B153-2D3D425CAE45}" type="presOf" srcId="{17DD2A57-33E5-4AE0-A706-8AE6BF77307E}" destId="{B9E770B7-DC01-43D5-AF3D-F7D6515EF8BE}" srcOrd="1" destOrd="0" presId="urn:microsoft.com/office/officeart/2005/8/layout/orgChart1"/>
    <dgm:cxn modelId="{E31CDBD9-AE48-409A-9F3E-46EF3BF6158E}" srcId="{E2193FBF-158E-4713-9A93-DCC182BA9F9E}" destId="{B090EB76-A121-4393-9BEB-0739F38D8A8B}" srcOrd="5" destOrd="0" parTransId="{B6476760-419A-4344-B655-726CB5184B9B}" sibTransId="{08357EC5-A1DE-45CB-A21C-6C77769D0844}"/>
    <dgm:cxn modelId="{FA33FE55-BBF0-40CE-87DD-D2B1E2EFC318}" type="presOf" srcId="{B090EB76-A121-4393-9BEB-0739F38D8A8B}" destId="{719CBD72-18C7-4F17-BB8E-F6B1CE8C7721}" srcOrd="0" destOrd="0" presId="urn:microsoft.com/office/officeart/2005/8/layout/orgChart1"/>
    <dgm:cxn modelId="{4951C27C-0DF4-496B-853C-5A2B21D1BBA7}" type="presOf" srcId="{92FD7560-F112-4916-B4E0-E7F3179300E7}" destId="{2569CB36-1610-416A-A0E9-A5E46450A31E}" srcOrd="0" destOrd="0" presId="urn:microsoft.com/office/officeart/2005/8/layout/orgChart1"/>
    <dgm:cxn modelId="{D2889DCF-8FFA-469A-93AF-8347781B8ACD}" srcId="{22D019F2-1EDA-46A8-9DC1-1E14E2EB5B8A}" destId="{E2193FBF-158E-4713-9A93-DCC182BA9F9E}" srcOrd="0" destOrd="0" parTransId="{13D0A741-F9DC-48B6-870B-E697C32B7B2C}" sibTransId="{F3CBF162-11B5-44FC-A00F-CCD68602B9C8}"/>
    <dgm:cxn modelId="{92DBA2DA-4EEA-4C1C-9B54-0799A15177F8}" srcId="{8C18EDF8-1A96-41AF-AEAF-FC93D2F4FC49}" destId="{981BFCD3-A631-42BD-ACED-C6F9C7616AB3}" srcOrd="0" destOrd="0" parTransId="{6D63AEE2-68D0-49AC-A5F2-CE89575EF2F2}" sibTransId="{3CA7EA28-8900-4C27-B93C-96E994ACCB41}"/>
    <dgm:cxn modelId="{705F4E5C-7824-4049-9850-E4DDE4398EAD}" srcId="{3A833949-0588-45DC-9330-5DA8577261FF}" destId="{3A9B3555-8C80-490B-8811-A06CD8D1AFD7}" srcOrd="0" destOrd="0" parTransId="{E51C90DF-A6AE-448E-9D05-7BD089C1A5BA}" sibTransId="{B3E33AEE-2351-459A-94D5-0953AE1E590C}"/>
    <dgm:cxn modelId="{0172407B-EEA1-4E3D-AAE5-48E9A0996928}" type="presOf" srcId="{20CD6AE6-1EBC-48F7-A7AE-77B7C9FBE7F7}" destId="{3D0682E6-DB64-49A2-94FE-8868AA9C6A79}" srcOrd="1" destOrd="0" presId="urn:microsoft.com/office/officeart/2005/8/layout/orgChart1"/>
    <dgm:cxn modelId="{9B1558EA-0CE5-4BB0-95E9-F92005BC994D}" srcId="{3A9B3555-8C80-490B-8811-A06CD8D1AFD7}" destId="{1FFAAE09-012C-43BE-8A04-1EB13CB73D00}" srcOrd="0" destOrd="0" parTransId="{73657883-04ED-4A8E-B1C5-23B1669D32FD}" sibTransId="{D0C0A0E6-894E-49A3-A956-A21A214275EE}"/>
    <dgm:cxn modelId="{9492595B-F1F3-4B2A-8D36-46915D587A8F}" srcId="{20CD6AE6-1EBC-48F7-A7AE-77B7C9FBE7F7}" destId="{704B19AD-5749-4A94-A23A-2561A7CFE240}" srcOrd="0" destOrd="0" parTransId="{4EC20F3D-0396-4F0E-9154-6DAA25400FA7}" sibTransId="{4ADF4D38-06C4-4202-906C-271C45139787}"/>
    <dgm:cxn modelId="{EE9CF24E-323E-4BC2-8F63-76AC3C773AAD}" type="presOf" srcId="{17DD2A57-33E5-4AE0-A706-8AE6BF77307E}" destId="{697DFB63-ACD3-41B7-97E7-FDEACC195128}" srcOrd="0" destOrd="0" presId="urn:microsoft.com/office/officeart/2005/8/layout/orgChart1"/>
    <dgm:cxn modelId="{83BC6A62-833E-47EC-8126-41608035ECC2}" type="presOf" srcId="{30E1FE22-2129-426A-91E3-9675A3EEFACB}" destId="{6A5C5592-48D5-4FFD-974B-27DA45E78AD7}" srcOrd="0" destOrd="0" presId="urn:microsoft.com/office/officeart/2005/8/layout/orgChart1"/>
    <dgm:cxn modelId="{0BCA5611-F85C-47D7-9EFA-B84DB0617CD4}" type="presOf" srcId="{F1333EE4-9F8E-458A-AFB0-91703B387AA2}" destId="{9E7CE80D-F760-4E55-BC6F-F989FB3CEC5B}" srcOrd="0" destOrd="0" presId="urn:microsoft.com/office/officeart/2005/8/layout/orgChart1"/>
    <dgm:cxn modelId="{FC89E788-E6C0-459B-B12A-6E58C9846EC2}" srcId="{E2193FBF-158E-4713-9A93-DCC182BA9F9E}" destId="{B9F84810-9E06-4CCF-A19E-A72EE0559A96}" srcOrd="9" destOrd="0" parTransId="{6870116D-EC83-4B34-AAF4-49CEB0A71433}" sibTransId="{BC9705D5-C970-43C7-9C4D-3EB50301054E}"/>
    <dgm:cxn modelId="{A3A14CE5-ACDF-461F-8352-68C03804EAC3}" srcId="{88B485F8-755A-4769-AA24-785181CCDD3F}" destId="{FE3D83B2-E341-4C35-A133-40B6FA2D4273}" srcOrd="0" destOrd="0" parTransId="{9BCD5CF0-6109-43E7-AC2D-1B14185AA520}" sibTransId="{5CE55E7E-B6D4-437F-8BDF-0A355C878D75}"/>
    <dgm:cxn modelId="{A2EF9E07-24F6-4B91-914C-1BEFE1EC32C4}" type="presOf" srcId="{4A08D90D-0BA6-4626-9B0A-8784BE5287BF}" destId="{62E55624-AF63-4BED-AF8C-D32337736D9A}" srcOrd="1" destOrd="0" presId="urn:microsoft.com/office/officeart/2005/8/layout/orgChart1"/>
    <dgm:cxn modelId="{7AC0CBA7-9C8F-4F42-B7B7-D63D472D0316}" type="presOf" srcId="{1FFAAE09-012C-43BE-8A04-1EB13CB73D00}" destId="{6EFA588F-54D0-404F-A537-3CC91A84C5E3}" srcOrd="1" destOrd="0" presId="urn:microsoft.com/office/officeart/2005/8/layout/orgChart1"/>
    <dgm:cxn modelId="{5BB14C3E-A8AC-44E5-8B7C-F6852319B741}" type="presOf" srcId="{A028683D-B8E5-4E88-ADE5-AF1600427950}" destId="{063E589E-43F9-4641-8989-64B0163421D6}" srcOrd="0" destOrd="0" presId="urn:microsoft.com/office/officeart/2005/8/layout/orgChart1"/>
    <dgm:cxn modelId="{3BB4A455-CB30-4700-B86B-B9DF86C4CE38}" type="presOf" srcId="{B9F84810-9E06-4CCF-A19E-A72EE0559A96}" destId="{C5B7C529-0452-488F-B160-D1B5648B0B36}" srcOrd="1" destOrd="0" presId="urn:microsoft.com/office/officeart/2005/8/layout/orgChart1"/>
    <dgm:cxn modelId="{31172DAE-1A6B-4A73-9A96-C4855D23BCAF}" type="presOf" srcId="{E8C93A09-89FE-43F1-A417-4576FFF34C2E}" destId="{7C49EC0A-D056-40D9-BFC6-F0FF48D56120}" srcOrd="1" destOrd="0" presId="urn:microsoft.com/office/officeart/2005/8/layout/orgChart1"/>
    <dgm:cxn modelId="{F1B33671-6548-4B3A-9D19-6DE5F3900180}" type="presOf" srcId="{6291897E-C3EB-40DF-B5C0-A0217B37FDFD}" destId="{79B50CFE-8A87-455F-BF4F-929913C8423C}" srcOrd="0" destOrd="0" presId="urn:microsoft.com/office/officeart/2005/8/layout/orgChart1"/>
    <dgm:cxn modelId="{FA065483-9E93-4F53-96F2-CDF99B6BCFCD}" type="presOf" srcId="{8C18EDF8-1A96-41AF-AEAF-FC93D2F4FC49}" destId="{CD083F7A-C1E3-4E86-B28E-85EFF4AC79AE}" srcOrd="0" destOrd="0" presId="urn:microsoft.com/office/officeart/2005/8/layout/orgChart1"/>
    <dgm:cxn modelId="{CEAD3C08-0448-4107-876A-6FF2AEB22B0B}" srcId="{E2193FBF-158E-4713-9A93-DCC182BA9F9E}" destId="{5B0E029B-480F-4B94-B353-4E26A85FBB18}" srcOrd="6" destOrd="0" parTransId="{948724B7-F7DC-4D80-B1F9-CA8C6301B865}" sibTransId="{26A6147C-D18D-4588-B392-B7759E9DEA53}"/>
    <dgm:cxn modelId="{0D215094-3D74-42C4-8AE5-A98BE3D6ED4A}" type="presOf" srcId="{F40DEFC6-ECBD-4AFC-AF8E-5820775FE5AE}" destId="{9E298FF2-0569-411E-B4A6-E07707B8AE6C}" srcOrd="1" destOrd="0" presId="urn:microsoft.com/office/officeart/2005/8/layout/orgChart1"/>
    <dgm:cxn modelId="{2313B2A3-F691-4E7B-B8B3-79FFBEDA0D6C}" type="presOf" srcId="{A7F69BEC-E9C4-4586-BF93-581E2FF18462}" destId="{2DB556EC-7722-48D2-B6A7-D7817B5F9B9A}" srcOrd="0" destOrd="0" presId="urn:microsoft.com/office/officeart/2005/8/layout/orgChart1"/>
    <dgm:cxn modelId="{30921957-54B8-41B1-A9F4-87F48A8123A1}" srcId="{E2193FBF-158E-4713-9A93-DCC182BA9F9E}" destId="{F40DEFC6-ECBD-4AFC-AF8E-5820775FE5AE}" srcOrd="2" destOrd="0" parTransId="{2D7307B9-FA79-4CF1-A58E-515B3DC2B93F}" sibTransId="{59907DDD-23F8-4022-8DCA-40318F7D9BCB}"/>
    <dgm:cxn modelId="{7418E54B-1C1A-49A5-8955-76D790D19F79}" type="presOf" srcId="{D9570D73-696D-493C-8291-AD295EA82875}" destId="{934EBB00-C9E7-4D79-895A-CFB5BF67A814}" srcOrd="0" destOrd="0" presId="urn:microsoft.com/office/officeart/2005/8/layout/orgChart1"/>
    <dgm:cxn modelId="{5FC658B8-D014-481C-9DA5-DD706021C344}" type="presOf" srcId="{E2193FBF-158E-4713-9A93-DCC182BA9F9E}" destId="{EEB85AA1-9715-4C72-857B-2FA20FDE8F86}" srcOrd="0" destOrd="0" presId="urn:microsoft.com/office/officeart/2005/8/layout/orgChart1"/>
    <dgm:cxn modelId="{D824362D-88D0-496F-81D1-06D914381D50}" type="presOf" srcId="{8A5BC119-52E8-4D20-A8F8-F2F28402A5EA}" destId="{32B4B590-BE54-44DC-987B-33D5AC860137}" srcOrd="1" destOrd="0" presId="urn:microsoft.com/office/officeart/2005/8/layout/orgChart1"/>
    <dgm:cxn modelId="{33DD5FE1-FF00-483D-ADDC-3505324D2690}" type="presOf" srcId="{3A833949-0588-45DC-9330-5DA8577261FF}" destId="{A3AC32FE-2962-4F14-A978-124BBD16DAFA}" srcOrd="0" destOrd="0" presId="urn:microsoft.com/office/officeart/2005/8/layout/orgChart1"/>
    <dgm:cxn modelId="{C947E61B-E3B8-41EB-AC65-EF9F71A2F838}" type="presOf" srcId="{88B485F8-755A-4769-AA24-785181CCDD3F}" destId="{161BF60A-BE41-4105-A043-B73F9438E2A0}" srcOrd="1" destOrd="0" presId="urn:microsoft.com/office/officeart/2005/8/layout/orgChart1"/>
    <dgm:cxn modelId="{EA873690-AF60-4E23-B6F4-1D24007EBE11}" type="presOf" srcId="{981BFCD3-A631-42BD-ACED-C6F9C7616AB3}" destId="{9A4911E0-2C73-4864-AE7C-37D30935A566}" srcOrd="1" destOrd="0" presId="urn:microsoft.com/office/officeart/2005/8/layout/orgChart1"/>
    <dgm:cxn modelId="{915CAFEB-5F08-483F-AF43-2D96A729B4B5}" type="presOf" srcId="{FE3D83B2-E341-4C35-A133-40B6FA2D4273}" destId="{037369E5-ADC4-418D-BB66-73ACB8F3F912}" srcOrd="1" destOrd="0" presId="urn:microsoft.com/office/officeart/2005/8/layout/orgChart1"/>
    <dgm:cxn modelId="{FF4E378A-2C23-4B33-BEDB-6FD26B2BC8E2}" type="presOf" srcId="{98C76DD4-5716-4335-884B-D9D86D52DA4B}" destId="{53C97E4A-9FE6-44C3-9A1B-C439304B0902}" srcOrd="0" destOrd="0" presId="urn:microsoft.com/office/officeart/2005/8/layout/orgChart1"/>
    <dgm:cxn modelId="{775AA2D7-3D07-412F-AD7F-ED025B614C03}" type="presOf" srcId="{DC8E4525-056D-4546-84C6-A26918C4F235}" destId="{AC79D5A0-6844-4DCC-9E1E-7C80ACCA6B00}" srcOrd="0" destOrd="0" presId="urn:microsoft.com/office/officeart/2005/8/layout/orgChart1"/>
    <dgm:cxn modelId="{046862AF-DA23-4C69-9704-BE8D8C354F4F}" type="presOf" srcId="{52D9A203-CDEC-442F-ADC2-D1DE63A00C89}" destId="{F0C6271B-08B4-47C1-A90F-22D3B706E39C}" srcOrd="0" destOrd="0" presId="urn:microsoft.com/office/officeart/2005/8/layout/orgChart1"/>
    <dgm:cxn modelId="{F7B6FAF2-33E9-46EE-849A-66AACA8C7261}" type="presOf" srcId="{73657883-04ED-4A8E-B1C5-23B1669D32FD}" destId="{FB4C1149-4339-4E8D-98FD-E11CC8F18A3D}" srcOrd="0" destOrd="0" presId="urn:microsoft.com/office/officeart/2005/8/layout/orgChart1"/>
    <dgm:cxn modelId="{B5A49B29-B638-4876-8FB0-97A504A69740}" type="presOf" srcId="{88B485F8-755A-4769-AA24-785181CCDD3F}" destId="{6EEF0A87-A5C5-48D5-BE46-96750EC9FFC7}" srcOrd="0" destOrd="0" presId="urn:microsoft.com/office/officeart/2005/8/layout/orgChart1"/>
    <dgm:cxn modelId="{541BA444-7396-4CCC-8755-6D6908606E30}" type="presOf" srcId="{F40DEFC6-ECBD-4AFC-AF8E-5820775FE5AE}" destId="{0669A10F-B8F0-49FA-8E08-81773692F4FC}" srcOrd="0" destOrd="0" presId="urn:microsoft.com/office/officeart/2005/8/layout/orgChart1"/>
    <dgm:cxn modelId="{E1BFDC5F-BDF3-43ED-AE3C-C025C4DDE2B7}" type="presOf" srcId="{3A833949-0588-45DC-9330-5DA8577261FF}" destId="{E788580C-BC38-4B41-845D-949B6F2BAF29}" srcOrd="1" destOrd="0" presId="urn:microsoft.com/office/officeart/2005/8/layout/orgChart1"/>
    <dgm:cxn modelId="{602E685F-9DDA-47FC-B516-E3108FB4F02E}" type="presOf" srcId="{9BCD5CF0-6109-43E7-AC2D-1B14185AA520}" destId="{3866FFE0-2673-4182-82D5-8E39AE2605FE}" srcOrd="0" destOrd="0" presId="urn:microsoft.com/office/officeart/2005/8/layout/orgChart1"/>
    <dgm:cxn modelId="{027AA438-059C-4FFF-A5AE-A7C6BC7B17BD}" type="presOf" srcId="{59B205D5-9393-4B2E-9C64-7BA9BE8C94B5}" destId="{6A4B2A31-290E-4CD2-B082-6E3B2543F94C}" srcOrd="0" destOrd="0" presId="urn:microsoft.com/office/officeart/2005/8/layout/orgChart1"/>
    <dgm:cxn modelId="{C321CA6D-51E7-4ECE-92F5-6F3E5F0187BD}" srcId="{B090EB76-A121-4393-9BEB-0739F38D8A8B}" destId="{4A08D90D-0BA6-4626-9B0A-8784BE5287BF}" srcOrd="0" destOrd="0" parTransId="{ECF5DB49-135F-49E0-9587-E043CF33893B}" sibTransId="{25EB54BC-9DA3-48E2-8249-09BFCD177B2F}"/>
    <dgm:cxn modelId="{F2F047E1-F3FD-4B63-88CF-951366EC1B82}" srcId="{E8C93A09-89FE-43F1-A417-4576FFF34C2E}" destId="{EE93519A-7C0F-40AE-A5CD-47A13DEFE686}" srcOrd="0" destOrd="0" parTransId="{C55636AC-2A0C-4479-A2DA-616330B14C2C}" sibTransId="{D25C6290-FD32-45DF-A474-9864450779C6}"/>
    <dgm:cxn modelId="{38BB6C55-0960-46BE-BF93-11230CBD610F}" type="presOf" srcId="{B090EB76-A121-4393-9BEB-0739F38D8A8B}" destId="{A048D200-AA7A-4455-8EA9-8F0C866DA6C0}" srcOrd="1" destOrd="0" presId="urn:microsoft.com/office/officeart/2005/8/layout/orgChart1"/>
    <dgm:cxn modelId="{0AFFC45A-C0E3-4515-A4CE-9815E24B8541}" srcId="{5B0E029B-480F-4B94-B353-4E26A85FBB18}" destId="{E8C93A09-89FE-43F1-A417-4576FFF34C2E}" srcOrd="0" destOrd="0" parTransId="{A55B2CDB-3E77-47DB-8F94-69FCC5778628}" sibTransId="{6AA6F9AD-2E84-494F-9AB3-E20086AA6BE9}"/>
    <dgm:cxn modelId="{05DD6A02-BDFE-4E4D-A2DC-38800ED4E68C}" type="presOf" srcId="{EE93519A-7C0F-40AE-A5CD-47A13DEFE686}" destId="{7D1FB77F-E102-4D88-B323-1300FEA6E189}" srcOrd="1" destOrd="0" presId="urn:microsoft.com/office/officeart/2005/8/layout/orgChart1"/>
    <dgm:cxn modelId="{1B12E962-516D-40BC-9266-4555EF4ACDF3}" srcId="{E1B2AECB-3AAF-45CA-B037-4DCB466CD441}" destId="{17DD2A57-33E5-4AE0-A706-8AE6BF77307E}" srcOrd="0" destOrd="0" parTransId="{D98FC23B-EF97-4977-8B87-3F3DBACCC2E8}" sibTransId="{CC03DCE5-0BFA-4B54-8895-7E0DC8E52E71}"/>
    <dgm:cxn modelId="{2F1C530B-328F-4092-85AC-417FCAD6CD1D}" type="presOf" srcId="{3A9B3555-8C80-490B-8811-A06CD8D1AFD7}" destId="{9AA8CD1D-064B-4F4B-8054-C25B427B7E78}" srcOrd="1" destOrd="0" presId="urn:microsoft.com/office/officeart/2005/8/layout/orgChart1"/>
    <dgm:cxn modelId="{34C07E4A-44E7-476A-AEAB-D4BDC2325110}" type="presOf" srcId="{5B0E029B-480F-4B94-B353-4E26A85FBB18}" destId="{B5BE409F-26A1-4A60-977E-EA49EBAE5C9E}" srcOrd="1" destOrd="0" presId="urn:microsoft.com/office/officeart/2005/8/layout/orgChart1"/>
    <dgm:cxn modelId="{FA1B26E7-88E0-4901-8625-82A26A053028}" srcId="{E2193FBF-158E-4713-9A93-DCC182BA9F9E}" destId="{3A833949-0588-45DC-9330-5DA8577261FF}" srcOrd="8" destOrd="0" parTransId="{A2599DF9-3E3E-4ACC-9602-0F9D1BC9BADA}" sibTransId="{53D0AFE6-6F26-42BD-8679-EBEEB3A38FB0}"/>
    <dgm:cxn modelId="{89D32B50-3724-4EC5-B3E8-4C7C50843B81}" type="presOf" srcId="{92FD7560-F112-4916-B4E0-E7F3179300E7}" destId="{8271C15A-6FDD-4B8F-8A37-449C97D8E98D}" srcOrd="1" destOrd="0" presId="urn:microsoft.com/office/officeart/2005/8/layout/orgChart1"/>
    <dgm:cxn modelId="{26335218-969F-428F-AE09-6DF5C7690D42}" srcId="{DC8E4525-056D-4546-84C6-A26918C4F235}" destId="{20CD6AE6-1EBC-48F7-A7AE-77B7C9FBE7F7}" srcOrd="0" destOrd="0" parTransId="{02DC6ECC-FE77-493D-B33D-CF63E9DF9130}" sibTransId="{732DE5B0-5AF7-4745-B618-8BCC48414ED4}"/>
    <dgm:cxn modelId="{A7510E5F-8D1D-4EF9-A0C1-35B1F8CE91D8}" type="presOf" srcId="{DC8E4525-056D-4546-84C6-A26918C4F235}" destId="{DCAE3573-1344-41BB-846F-93CB43715AB4}" srcOrd="1" destOrd="0" presId="urn:microsoft.com/office/officeart/2005/8/layout/orgChart1"/>
    <dgm:cxn modelId="{523D1840-4EDC-41A2-8BC0-170F5D37DBFB}" type="presOf" srcId="{A028683D-B8E5-4E88-ADE5-AF1600427950}" destId="{FD125AF4-A30B-4335-B7D2-2274210AA740}" srcOrd="1" destOrd="0" presId="urn:microsoft.com/office/officeart/2005/8/layout/orgChart1"/>
    <dgm:cxn modelId="{AC1568E6-EA22-4324-9D06-443DB95718F4}" srcId="{17DD2A57-33E5-4AE0-A706-8AE6BF77307E}" destId="{A028683D-B8E5-4E88-ADE5-AF1600427950}" srcOrd="0" destOrd="0" parTransId="{D9570D73-696D-493C-8291-AD295EA82875}" sibTransId="{7A848926-996B-4E8A-B3E1-2AEC0955531D}"/>
    <dgm:cxn modelId="{B60042A2-AEA1-49FD-B5B9-61AF54062B3D}" srcId="{E2193FBF-158E-4713-9A93-DCC182BA9F9E}" destId="{A728B4AE-02F0-4661-9326-733DAB4F3393}" srcOrd="0" destOrd="0" parTransId="{1E590B9D-C2B1-4A14-9F76-A5FED598BB27}" sibTransId="{BF432DA5-8EA5-4C4C-9C54-91F8838E73FD}"/>
    <dgm:cxn modelId="{D986AE6F-7D30-4822-B2C0-CAB8154D5F50}" type="presOf" srcId="{8A5BC119-52E8-4D20-A8F8-F2F28402A5EA}" destId="{4FFAB071-2489-405A-A67D-022484D37F68}" srcOrd="0" destOrd="0" presId="urn:microsoft.com/office/officeart/2005/8/layout/orgChart1"/>
    <dgm:cxn modelId="{1861A2C2-74EA-40BC-A36D-FB4533AEE7BF}" type="presOf" srcId="{6D63AEE2-68D0-49AC-A5F2-CE89575EF2F2}" destId="{67D3A2AE-8E84-4F30-9A14-C07BF37D8FD4}" srcOrd="0" destOrd="0" presId="urn:microsoft.com/office/officeart/2005/8/layout/orgChart1"/>
    <dgm:cxn modelId="{B7EEDDBD-8B44-460F-BD9D-9C40C5C7BCCB}" type="presOf" srcId="{1FFAAE09-012C-43BE-8A04-1EB13CB73D00}" destId="{D31D11EB-4F60-4B68-B1C3-E1B092CF5ED7}" srcOrd="0" destOrd="0" presId="urn:microsoft.com/office/officeart/2005/8/layout/orgChart1"/>
    <dgm:cxn modelId="{3FA82799-5E94-46F3-B5EA-EB2F84C9A7F2}" type="presOf" srcId="{E2193FBF-158E-4713-9A93-DCC182BA9F9E}" destId="{B11528F6-22EA-4992-862B-E4F1AE78C1F0}" srcOrd="1" destOrd="0" presId="urn:microsoft.com/office/officeart/2005/8/layout/orgChart1"/>
    <dgm:cxn modelId="{A5E4A0EE-A085-4DAB-93E1-5F48BD104A3E}" type="presOf" srcId="{4EC20F3D-0396-4F0E-9154-6DAA25400FA7}" destId="{5190B68C-D3DA-4D58-847A-B1CB0074E0CA}" srcOrd="0" destOrd="0" presId="urn:microsoft.com/office/officeart/2005/8/layout/orgChart1"/>
    <dgm:cxn modelId="{FC7096AC-4FAA-4A18-9955-D5AAD645F66A}" type="presOf" srcId="{2D7307B9-FA79-4CF1-A58E-515B3DC2B93F}" destId="{EFB516E3-75D2-4630-A783-218C6F6E5BD9}" srcOrd="0" destOrd="0" presId="urn:microsoft.com/office/officeart/2005/8/layout/orgChart1"/>
    <dgm:cxn modelId="{5A49A8E9-AAD0-4D09-B77D-51BC9259C53D}" type="presOf" srcId="{D98FC23B-EF97-4977-8B87-3F3DBACCC2E8}" destId="{9B9E0D24-9A66-493C-9D89-063849B4729E}" srcOrd="0" destOrd="0" presId="urn:microsoft.com/office/officeart/2005/8/layout/orgChart1"/>
    <dgm:cxn modelId="{2E1ABA5C-2B33-4AFC-BAB4-A88B40C427EB}" type="presOf" srcId="{42551895-2D10-4990-8F6A-74743D98353B}" destId="{0F87B24A-B6CC-40AB-AA6B-F128C3E171C9}" srcOrd="0" destOrd="0" presId="urn:microsoft.com/office/officeart/2005/8/layout/orgChart1"/>
    <dgm:cxn modelId="{516B25A3-8477-470B-92C8-F6E2F84C030F}" srcId="{FE3D83B2-E341-4C35-A133-40B6FA2D4273}" destId="{92FD7560-F112-4916-B4E0-E7F3179300E7}" srcOrd="0" destOrd="0" parTransId="{30E1FE22-2129-426A-91E3-9675A3EEFACB}" sibTransId="{2837183A-1960-48E6-952F-EA863CFD7746}"/>
    <dgm:cxn modelId="{5CF5D4D2-2095-4C91-8A05-F7A9B9FEAD9A}" type="presOf" srcId="{20CD6AE6-1EBC-48F7-A7AE-77B7C9FBE7F7}" destId="{7E6D2317-8C4F-47D9-AB91-5EBCD2D4E226}" srcOrd="0" destOrd="0" presId="urn:microsoft.com/office/officeart/2005/8/layout/orgChart1"/>
    <dgm:cxn modelId="{040277D7-E230-4283-8CEF-75349E9AEB17}" type="presOf" srcId="{1E590B9D-C2B1-4A14-9F76-A5FED598BB27}" destId="{EB1D7035-C70F-4102-877D-2438EBE645FB}" srcOrd="0" destOrd="0" presId="urn:microsoft.com/office/officeart/2005/8/layout/orgChart1"/>
    <dgm:cxn modelId="{6599E61E-5171-4C08-B2E6-1ED3325CCF71}" type="presOf" srcId="{22D019F2-1EDA-46A8-9DC1-1E14E2EB5B8A}" destId="{801B7CAD-A978-482A-86D3-B7001EF07DB4}" srcOrd="0" destOrd="0" presId="urn:microsoft.com/office/officeart/2005/8/layout/orgChart1"/>
    <dgm:cxn modelId="{77827ACC-4DD1-45E4-A843-5148EFE32297}" type="presOf" srcId="{D3699B58-D90F-416E-AA24-F8E7F4460F23}" destId="{B49E09CC-B255-4170-A1E5-C32A4BBF1F96}" srcOrd="0" destOrd="0" presId="urn:microsoft.com/office/officeart/2005/8/layout/orgChart1"/>
    <dgm:cxn modelId="{BD6E0A3A-FA31-4F6B-9D97-25B4B996E717}" type="presOf" srcId="{704B19AD-5749-4A94-A23A-2561A7CFE240}" destId="{42BE171B-A616-4947-9432-D25CA4117A4F}" srcOrd="0" destOrd="0" presId="urn:microsoft.com/office/officeart/2005/8/layout/orgChart1"/>
    <dgm:cxn modelId="{B25C20E8-2422-451A-BF3C-980D1B57FD86}" srcId="{E2193FBF-158E-4713-9A93-DCC182BA9F9E}" destId="{DC8E4525-056D-4546-84C6-A26918C4F235}" srcOrd="7" destOrd="0" parTransId="{F1333EE4-9F8E-458A-AFB0-91703B387AA2}" sibTransId="{796C9FDA-465C-4367-87FA-F5A61A4ABA68}"/>
    <dgm:cxn modelId="{05B7B6E1-9AB7-4CCB-9973-BB14CBA01DB9}" type="presOf" srcId="{A7F69BEC-E9C4-4586-BF93-581E2FF18462}" destId="{4864E146-DFD7-4629-934B-3A1D195FC7C1}" srcOrd="1" destOrd="0" presId="urn:microsoft.com/office/officeart/2005/8/layout/orgChart1"/>
    <dgm:cxn modelId="{797D713C-8675-41D1-B69C-2FB44B9409F0}" type="presOf" srcId="{3A9B3555-8C80-490B-8811-A06CD8D1AFD7}" destId="{9F2C0873-FC65-42D2-81A2-7548A85A4180}" srcOrd="0" destOrd="0" presId="urn:microsoft.com/office/officeart/2005/8/layout/orgChart1"/>
    <dgm:cxn modelId="{B04A4E4C-0CB4-4969-8168-2FF92E652A86}" type="presOf" srcId="{E8C93A09-89FE-43F1-A417-4576FFF34C2E}" destId="{FA7CC378-12D2-4656-A27E-85715571D1B4}" srcOrd="0" destOrd="0" presId="urn:microsoft.com/office/officeart/2005/8/layout/orgChart1"/>
    <dgm:cxn modelId="{DDA8198A-760E-44EA-833C-1E6B93D223F3}" type="presOf" srcId="{B6476760-419A-4344-B655-726CB5184B9B}" destId="{3F39DADA-B9FA-41D1-8767-AF88BDB641CA}" srcOrd="0" destOrd="0" presId="urn:microsoft.com/office/officeart/2005/8/layout/orgChart1"/>
    <dgm:cxn modelId="{1EF9E752-A663-4C31-A22A-7AF6ADD929D2}" srcId="{E2193FBF-158E-4713-9A93-DCC182BA9F9E}" destId="{8A5BC119-52E8-4D20-A8F8-F2F28402A5EA}" srcOrd="3" destOrd="0" parTransId="{59B205D5-9393-4B2E-9C64-7BA9BE8C94B5}" sibTransId="{30829C10-28AC-4928-9985-1912C647F37C}"/>
    <dgm:cxn modelId="{A1FBE8EB-1791-47D1-BE58-C0536F2FC1C3}" type="presOf" srcId="{02DC6ECC-FE77-493D-B33D-CF63E9DF9130}" destId="{0A5951C2-7580-41D2-AB74-08D173C5A876}" srcOrd="0" destOrd="0" presId="urn:microsoft.com/office/officeart/2005/8/layout/orgChart1"/>
    <dgm:cxn modelId="{77714488-C23F-4ACB-AD36-95CD18A33965}" srcId="{E2193FBF-158E-4713-9A93-DCC182BA9F9E}" destId="{E1B2AECB-3AAF-45CA-B037-4DCB466CD441}" srcOrd="4" destOrd="0" parTransId="{7EE77EA8-204E-4252-922C-5488DACD116F}" sibTransId="{D8CFF710-56D5-4204-984C-E73C4A7718BA}"/>
    <dgm:cxn modelId="{B3C283FA-4CC0-43DE-BD61-6CE5E4CAEEDC}" type="presOf" srcId="{A2599DF9-3E3E-4ACC-9602-0F9D1BC9BADA}" destId="{979643D8-9B88-46A3-8D2B-4E28E985AEBC}" srcOrd="0" destOrd="0" presId="urn:microsoft.com/office/officeart/2005/8/layout/orgChart1"/>
    <dgm:cxn modelId="{D9C13F27-40A5-4951-9E79-DDC617B781C6}" srcId="{4A08D90D-0BA6-4626-9B0A-8784BE5287BF}" destId="{A7F69BEC-E9C4-4586-BF93-581E2FF18462}" srcOrd="0" destOrd="0" parTransId="{D3699B58-D90F-416E-AA24-F8E7F4460F23}" sibTransId="{C6D73F28-9CAB-48C3-9C3D-BAF3377EC130}"/>
    <dgm:cxn modelId="{4C167328-2455-4AA3-848F-F1F8169329CE}" type="presOf" srcId="{EE93519A-7C0F-40AE-A5CD-47A13DEFE686}" destId="{F0906784-7AE4-4CCC-9C0D-9D4F0040429A}" srcOrd="0" destOrd="0" presId="urn:microsoft.com/office/officeart/2005/8/layout/orgChart1"/>
    <dgm:cxn modelId="{68E0BE78-9CCB-4DE4-BAA9-6EEAA0BCC4A1}" type="presOf" srcId="{5B0E029B-480F-4B94-B353-4E26A85FBB18}" destId="{51A0EEA1-1B9D-48D0-9484-BE9C8B5D220A}" srcOrd="0" destOrd="0" presId="urn:microsoft.com/office/officeart/2005/8/layout/orgChart1"/>
    <dgm:cxn modelId="{D9423081-0724-4364-A91F-BB4481E6AD5F}" type="presOf" srcId="{A55B2CDB-3E77-47DB-8F94-69FCC5778628}" destId="{0CB25029-9991-4151-A684-9FEBDC33C8BC}" srcOrd="0" destOrd="0" presId="urn:microsoft.com/office/officeart/2005/8/layout/orgChart1"/>
    <dgm:cxn modelId="{BD2B6B68-D0C5-4D6F-8BC7-62A377717248}" type="presOf" srcId="{4A08D90D-0BA6-4626-9B0A-8784BE5287BF}" destId="{F3E2C16D-F74C-4115-A631-88448C9DF321}" srcOrd="0" destOrd="0" presId="urn:microsoft.com/office/officeart/2005/8/layout/orgChart1"/>
    <dgm:cxn modelId="{7440244E-80E4-4988-BDC0-BAECB9F0D624}" type="presOf" srcId="{981BFCD3-A631-42BD-ACED-C6F9C7616AB3}" destId="{C59E4178-59FD-4C2B-9D88-2257F10B0B0F}" srcOrd="0" destOrd="0" presId="urn:microsoft.com/office/officeart/2005/8/layout/orgChart1"/>
    <dgm:cxn modelId="{A613C126-66A6-48DE-96A3-EE2B5EB8CC55}" srcId="{E2193FBF-158E-4713-9A93-DCC182BA9F9E}" destId="{42551895-2D10-4990-8F6A-74743D98353B}" srcOrd="1" destOrd="0" parTransId="{98C76DD4-5716-4335-884B-D9D86D52DA4B}" sibTransId="{AA3A6CA2-A70B-4F8F-A6BA-9F00E4D7CD6E}"/>
    <dgm:cxn modelId="{1B541E2E-A0F8-4228-AECB-2DC42C154C20}" type="presOf" srcId="{E51C90DF-A6AE-448E-9D05-7BD089C1A5BA}" destId="{76C66751-3EB9-41CB-A037-44619A2D7DEE}" srcOrd="0" destOrd="0" presId="urn:microsoft.com/office/officeart/2005/8/layout/orgChart1"/>
    <dgm:cxn modelId="{F826736C-494D-47D9-8443-879E3B6982DF}" type="presOf" srcId="{ECF5DB49-135F-49E0-9587-E043CF33893B}" destId="{76767546-C07E-43D9-9E23-B5D34DF1169D}" srcOrd="0" destOrd="0" presId="urn:microsoft.com/office/officeart/2005/8/layout/orgChart1"/>
    <dgm:cxn modelId="{2020B325-4DB5-40D3-A014-97C4DE4B1D36}" type="presParOf" srcId="{801B7CAD-A978-482A-86D3-B7001EF07DB4}" destId="{61F6F12C-3092-4B5B-AF64-933467551C77}" srcOrd="0" destOrd="0" presId="urn:microsoft.com/office/officeart/2005/8/layout/orgChart1"/>
    <dgm:cxn modelId="{8271D8F0-8B6B-4DA5-9018-3AD71167E3BA}" type="presParOf" srcId="{61F6F12C-3092-4B5B-AF64-933467551C77}" destId="{8B01A1CC-6AEF-4986-AC1A-D4A9A85FCF7E}" srcOrd="0" destOrd="0" presId="urn:microsoft.com/office/officeart/2005/8/layout/orgChart1"/>
    <dgm:cxn modelId="{6769AF83-F339-4092-AC7B-652B9758C47F}" type="presParOf" srcId="{8B01A1CC-6AEF-4986-AC1A-D4A9A85FCF7E}" destId="{EEB85AA1-9715-4C72-857B-2FA20FDE8F86}" srcOrd="0" destOrd="0" presId="urn:microsoft.com/office/officeart/2005/8/layout/orgChart1"/>
    <dgm:cxn modelId="{2022A5AA-756D-48B9-BAAD-4C1739304388}" type="presParOf" srcId="{8B01A1CC-6AEF-4986-AC1A-D4A9A85FCF7E}" destId="{B11528F6-22EA-4992-862B-E4F1AE78C1F0}" srcOrd="1" destOrd="0" presId="urn:microsoft.com/office/officeart/2005/8/layout/orgChart1"/>
    <dgm:cxn modelId="{25BEBEB0-9151-45BC-B025-BC6D06F65AAA}" type="presParOf" srcId="{61F6F12C-3092-4B5B-AF64-933467551C77}" destId="{6D9E74E2-C808-4DC6-85A5-8EEE700B7C8D}" srcOrd="1" destOrd="0" presId="urn:microsoft.com/office/officeart/2005/8/layout/orgChart1"/>
    <dgm:cxn modelId="{9C8810CD-8A3A-4E36-9DB8-D74DE3CB9048}" type="presParOf" srcId="{6D9E74E2-C808-4DC6-85A5-8EEE700B7C8D}" destId="{03784CDB-0A35-402A-8352-F66F38721668}" srcOrd="0" destOrd="0" presId="urn:microsoft.com/office/officeart/2005/8/layout/orgChart1"/>
    <dgm:cxn modelId="{275EA9ED-941E-47E6-9691-93DBD091B033}" type="presParOf" srcId="{6D9E74E2-C808-4DC6-85A5-8EEE700B7C8D}" destId="{DB2C7C8D-B7B9-4117-BFD5-1008C6EF35D5}" srcOrd="1" destOrd="0" presId="urn:microsoft.com/office/officeart/2005/8/layout/orgChart1"/>
    <dgm:cxn modelId="{2C78A902-F771-47AD-A793-20CA0FE6E249}" type="presParOf" srcId="{DB2C7C8D-B7B9-4117-BFD5-1008C6EF35D5}" destId="{F3E53217-26E2-4057-9F85-E3D41706BE1F}" srcOrd="0" destOrd="0" presId="urn:microsoft.com/office/officeart/2005/8/layout/orgChart1"/>
    <dgm:cxn modelId="{A0F39D8C-A2C3-47F6-A468-90FCA9262542}" type="presParOf" srcId="{F3E53217-26E2-4057-9F85-E3D41706BE1F}" destId="{713637CC-9143-4D63-8489-B5B11D7D5D64}" srcOrd="0" destOrd="0" presId="urn:microsoft.com/office/officeart/2005/8/layout/orgChart1"/>
    <dgm:cxn modelId="{E43EF54D-5967-421B-BA89-99095AC92973}" type="presParOf" srcId="{F3E53217-26E2-4057-9F85-E3D41706BE1F}" destId="{B2D8DC1F-75AD-4FC5-A17D-267F2BC9F7DE}" srcOrd="1" destOrd="0" presId="urn:microsoft.com/office/officeart/2005/8/layout/orgChart1"/>
    <dgm:cxn modelId="{228B2ECE-ECBB-4185-83B7-0693E0BEAA36}" type="presParOf" srcId="{DB2C7C8D-B7B9-4117-BFD5-1008C6EF35D5}" destId="{C25D7C4F-0D7E-4EF7-8D8E-3E93DB68DAF7}" srcOrd="1" destOrd="0" presId="urn:microsoft.com/office/officeart/2005/8/layout/orgChart1"/>
    <dgm:cxn modelId="{1F10F411-4B9E-4BC4-A121-DE484DAFC2A5}" type="presParOf" srcId="{C25D7C4F-0D7E-4EF7-8D8E-3E93DB68DAF7}" destId="{9B9E0D24-9A66-493C-9D89-063849B4729E}" srcOrd="0" destOrd="0" presId="urn:microsoft.com/office/officeart/2005/8/layout/orgChart1"/>
    <dgm:cxn modelId="{153CFD96-A856-4CFE-B3DB-244580AB05F6}" type="presParOf" srcId="{C25D7C4F-0D7E-4EF7-8D8E-3E93DB68DAF7}" destId="{498404B9-8885-470E-B4A6-EFFEB54CDD96}" srcOrd="1" destOrd="0" presId="urn:microsoft.com/office/officeart/2005/8/layout/orgChart1"/>
    <dgm:cxn modelId="{7799502C-4CB4-459B-83F7-820E26841EC3}" type="presParOf" srcId="{498404B9-8885-470E-B4A6-EFFEB54CDD96}" destId="{ABC4FA7F-AEDA-4E46-A6FB-7387EA83E949}" srcOrd="0" destOrd="0" presId="urn:microsoft.com/office/officeart/2005/8/layout/orgChart1"/>
    <dgm:cxn modelId="{484863DB-F436-4D34-AB6E-8936F5645897}" type="presParOf" srcId="{ABC4FA7F-AEDA-4E46-A6FB-7387EA83E949}" destId="{697DFB63-ACD3-41B7-97E7-FDEACC195128}" srcOrd="0" destOrd="0" presId="urn:microsoft.com/office/officeart/2005/8/layout/orgChart1"/>
    <dgm:cxn modelId="{4683E844-3B95-466F-AF84-FE474E5E85B9}" type="presParOf" srcId="{ABC4FA7F-AEDA-4E46-A6FB-7387EA83E949}" destId="{B9E770B7-DC01-43D5-AF3D-F7D6515EF8BE}" srcOrd="1" destOrd="0" presId="urn:microsoft.com/office/officeart/2005/8/layout/orgChart1"/>
    <dgm:cxn modelId="{0DD10810-5A3B-4FBE-8C72-84DC5855CFD1}" type="presParOf" srcId="{498404B9-8885-470E-B4A6-EFFEB54CDD96}" destId="{291EAFA5-D13B-47D8-89A0-6AD4ADE98EDA}" srcOrd="1" destOrd="0" presId="urn:microsoft.com/office/officeart/2005/8/layout/orgChart1"/>
    <dgm:cxn modelId="{4ACBD506-75FA-4AEB-933F-81F5B9CD82C9}" type="presParOf" srcId="{291EAFA5-D13B-47D8-89A0-6AD4ADE98EDA}" destId="{934EBB00-C9E7-4D79-895A-CFB5BF67A814}" srcOrd="0" destOrd="0" presId="urn:microsoft.com/office/officeart/2005/8/layout/orgChart1"/>
    <dgm:cxn modelId="{5C97C0FF-3988-48DE-9D43-5AFDABF03C25}" type="presParOf" srcId="{291EAFA5-D13B-47D8-89A0-6AD4ADE98EDA}" destId="{53B4B26A-D1CA-414A-A73D-4E1D4ACF38D0}" srcOrd="1" destOrd="0" presId="urn:microsoft.com/office/officeart/2005/8/layout/orgChart1"/>
    <dgm:cxn modelId="{8D062026-B0F4-44F1-AFCB-FC81569FA937}" type="presParOf" srcId="{53B4B26A-D1CA-414A-A73D-4E1D4ACF38D0}" destId="{0A7A9E39-2DAD-4D69-9D3D-7A3C2DE65472}" srcOrd="0" destOrd="0" presId="urn:microsoft.com/office/officeart/2005/8/layout/orgChart1"/>
    <dgm:cxn modelId="{38F3E411-04D5-4C35-B0F4-43FBC1CB289E}" type="presParOf" srcId="{0A7A9E39-2DAD-4D69-9D3D-7A3C2DE65472}" destId="{063E589E-43F9-4641-8989-64B0163421D6}" srcOrd="0" destOrd="0" presId="urn:microsoft.com/office/officeart/2005/8/layout/orgChart1"/>
    <dgm:cxn modelId="{CAEF1432-CC4C-40C1-90D6-1402521A10CC}" type="presParOf" srcId="{0A7A9E39-2DAD-4D69-9D3D-7A3C2DE65472}" destId="{FD125AF4-A30B-4335-B7D2-2274210AA740}" srcOrd="1" destOrd="0" presId="urn:microsoft.com/office/officeart/2005/8/layout/orgChart1"/>
    <dgm:cxn modelId="{CC515D14-0618-46A1-BC8C-51E4C688EE7E}" type="presParOf" srcId="{53B4B26A-D1CA-414A-A73D-4E1D4ACF38D0}" destId="{206638FA-690C-4D05-9F19-DEFB0D7F8E1B}" srcOrd="1" destOrd="0" presId="urn:microsoft.com/office/officeart/2005/8/layout/orgChart1"/>
    <dgm:cxn modelId="{128437C8-4AA5-4E8F-BD54-1645C3635F6A}" type="presParOf" srcId="{53B4B26A-D1CA-414A-A73D-4E1D4ACF38D0}" destId="{45898BDB-2124-4A15-9003-D1E7FECB51E0}" srcOrd="2" destOrd="0" presId="urn:microsoft.com/office/officeart/2005/8/layout/orgChart1"/>
    <dgm:cxn modelId="{567CA3B1-EA93-419E-BE62-D1E015F2A7EF}" type="presParOf" srcId="{498404B9-8885-470E-B4A6-EFFEB54CDD96}" destId="{7FCEE903-FD76-4923-B80A-5B4B5F0577A9}" srcOrd="2" destOrd="0" presId="urn:microsoft.com/office/officeart/2005/8/layout/orgChart1"/>
    <dgm:cxn modelId="{1CEE1C9F-EA1E-4BC1-B5B5-7AD68C85B965}" type="presParOf" srcId="{DB2C7C8D-B7B9-4117-BFD5-1008C6EF35D5}" destId="{494F70A1-30BE-4D6A-8B36-19B875C7F95F}" srcOrd="2" destOrd="0" presId="urn:microsoft.com/office/officeart/2005/8/layout/orgChart1"/>
    <dgm:cxn modelId="{911BFB71-4FAA-499D-B114-39CF06F55C71}" type="presParOf" srcId="{6D9E74E2-C808-4DC6-85A5-8EEE700B7C8D}" destId="{3F39DADA-B9FA-41D1-8767-AF88BDB641CA}" srcOrd="2" destOrd="0" presId="urn:microsoft.com/office/officeart/2005/8/layout/orgChart1"/>
    <dgm:cxn modelId="{A8758A04-4FBB-496E-A641-404D09A6525B}" type="presParOf" srcId="{6D9E74E2-C808-4DC6-85A5-8EEE700B7C8D}" destId="{C794F7F3-8C38-4FCC-B024-1DB1310FD73A}" srcOrd="3" destOrd="0" presId="urn:microsoft.com/office/officeart/2005/8/layout/orgChart1"/>
    <dgm:cxn modelId="{FC98968B-18B6-41D8-9F74-5245E1ABC627}" type="presParOf" srcId="{C794F7F3-8C38-4FCC-B024-1DB1310FD73A}" destId="{C355C4DE-7691-4160-9A7C-78D89E49F305}" srcOrd="0" destOrd="0" presId="urn:microsoft.com/office/officeart/2005/8/layout/orgChart1"/>
    <dgm:cxn modelId="{28F5D06E-85B8-43B5-86D4-75B1CAEDA834}" type="presParOf" srcId="{C355C4DE-7691-4160-9A7C-78D89E49F305}" destId="{719CBD72-18C7-4F17-BB8E-F6B1CE8C7721}" srcOrd="0" destOrd="0" presId="urn:microsoft.com/office/officeart/2005/8/layout/orgChart1"/>
    <dgm:cxn modelId="{1DB010A7-0B5F-4585-BF88-18DBE3CAA276}" type="presParOf" srcId="{C355C4DE-7691-4160-9A7C-78D89E49F305}" destId="{A048D200-AA7A-4455-8EA9-8F0C866DA6C0}" srcOrd="1" destOrd="0" presId="urn:microsoft.com/office/officeart/2005/8/layout/orgChart1"/>
    <dgm:cxn modelId="{C9E5907D-EE35-4A27-9795-97331D82DBDC}" type="presParOf" srcId="{C794F7F3-8C38-4FCC-B024-1DB1310FD73A}" destId="{3CC6EC1C-99BD-46A9-BA79-6297F57490F2}" srcOrd="1" destOrd="0" presId="urn:microsoft.com/office/officeart/2005/8/layout/orgChart1"/>
    <dgm:cxn modelId="{1338E668-BB2E-4967-8110-2D491F0A7D50}" type="presParOf" srcId="{3CC6EC1C-99BD-46A9-BA79-6297F57490F2}" destId="{76767546-C07E-43D9-9E23-B5D34DF1169D}" srcOrd="0" destOrd="0" presId="urn:microsoft.com/office/officeart/2005/8/layout/orgChart1"/>
    <dgm:cxn modelId="{E04019C2-5FEC-4FD5-81E7-56202D96E5F3}" type="presParOf" srcId="{3CC6EC1C-99BD-46A9-BA79-6297F57490F2}" destId="{EF991528-F759-4CD4-80B9-87C5C3E0B854}" srcOrd="1" destOrd="0" presId="urn:microsoft.com/office/officeart/2005/8/layout/orgChart1"/>
    <dgm:cxn modelId="{8767EBBD-4330-40B9-9C00-854B16B42D49}" type="presParOf" srcId="{EF991528-F759-4CD4-80B9-87C5C3E0B854}" destId="{2BFED4DD-4BA5-426D-99C9-762AA7608334}" srcOrd="0" destOrd="0" presId="urn:microsoft.com/office/officeart/2005/8/layout/orgChart1"/>
    <dgm:cxn modelId="{A6391404-E67B-4082-A5FF-A60541B4617E}" type="presParOf" srcId="{2BFED4DD-4BA5-426D-99C9-762AA7608334}" destId="{F3E2C16D-F74C-4115-A631-88448C9DF321}" srcOrd="0" destOrd="0" presId="urn:microsoft.com/office/officeart/2005/8/layout/orgChart1"/>
    <dgm:cxn modelId="{7B6AD7F7-FE04-48FD-8D32-B04B2BEF190B}" type="presParOf" srcId="{2BFED4DD-4BA5-426D-99C9-762AA7608334}" destId="{62E55624-AF63-4BED-AF8C-D32337736D9A}" srcOrd="1" destOrd="0" presId="urn:microsoft.com/office/officeart/2005/8/layout/orgChart1"/>
    <dgm:cxn modelId="{F1AA396F-A77E-4096-AE3C-20321DAE230C}" type="presParOf" srcId="{EF991528-F759-4CD4-80B9-87C5C3E0B854}" destId="{C6A737D3-F7F6-4203-BFDC-C645D1F3D391}" srcOrd="1" destOrd="0" presId="urn:microsoft.com/office/officeart/2005/8/layout/orgChart1"/>
    <dgm:cxn modelId="{C0870E49-0608-4709-9398-8E1175EC3EDF}" type="presParOf" srcId="{C6A737D3-F7F6-4203-BFDC-C645D1F3D391}" destId="{B49E09CC-B255-4170-A1E5-C32A4BBF1F96}" srcOrd="0" destOrd="0" presId="urn:microsoft.com/office/officeart/2005/8/layout/orgChart1"/>
    <dgm:cxn modelId="{F3824FB4-C5DD-4071-8A59-5B206BD1D8AB}" type="presParOf" srcId="{C6A737D3-F7F6-4203-BFDC-C645D1F3D391}" destId="{D4DDF4E0-79F4-4281-90B2-28DD48D33554}" srcOrd="1" destOrd="0" presId="urn:microsoft.com/office/officeart/2005/8/layout/orgChart1"/>
    <dgm:cxn modelId="{05FCD756-6205-4CCE-B1A3-C3602CE6D91D}" type="presParOf" srcId="{D4DDF4E0-79F4-4281-90B2-28DD48D33554}" destId="{B362C177-8AFB-4BC3-AE69-484446AC36F7}" srcOrd="0" destOrd="0" presId="urn:microsoft.com/office/officeart/2005/8/layout/orgChart1"/>
    <dgm:cxn modelId="{DEAA4DFF-1A5A-4A96-950E-6FB16B02EBFC}" type="presParOf" srcId="{B362C177-8AFB-4BC3-AE69-484446AC36F7}" destId="{2DB556EC-7722-48D2-B6A7-D7817B5F9B9A}" srcOrd="0" destOrd="0" presId="urn:microsoft.com/office/officeart/2005/8/layout/orgChart1"/>
    <dgm:cxn modelId="{9CC5D805-A35D-4674-B974-0E94DE230C21}" type="presParOf" srcId="{B362C177-8AFB-4BC3-AE69-484446AC36F7}" destId="{4864E146-DFD7-4629-934B-3A1D195FC7C1}" srcOrd="1" destOrd="0" presId="urn:microsoft.com/office/officeart/2005/8/layout/orgChart1"/>
    <dgm:cxn modelId="{B90B5B83-FFBE-4573-8412-6C9F1B3E01C0}" type="presParOf" srcId="{D4DDF4E0-79F4-4281-90B2-28DD48D33554}" destId="{025FAFC3-F1D2-4A24-A8B9-6F88736CD11C}" srcOrd="1" destOrd="0" presId="urn:microsoft.com/office/officeart/2005/8/layout/orgChart1"/>
    <dgm:cxn modelId="{816EDCDB-ED0B-42BB-A7CD-53EEB6177708}" type="presParOf" srcId="{D4DDF4E0-79F4-4281-90B2-28DD48D33554}" destId="{B369F474-D217-4CB4-A6E5-48ECB923065C}" srcOrd="2" destOrd="0" presId="urn:microsoft.com/office/officeart/2005/8/layout/orgChart1"/>
    <dgm:cxn modelId="{60C71E3E-20C3-4B71-A793-906EE4AB1A5E}" type="presParOf" srcId="{EF991528-F759-4CD4-80B9-87C5C3E0B854}" destId="{30DDB172-6FF3-4608-AEAF-78F39B9DBBBA}" srcOrd="2" destOrd="0" presId="urn:microsoft.com/office/officeart/2005/8/layout/orgChart1"/>
    <dgm:cxn modelId="{124F6C33-D67F-4931-8143-E0904A57BAD3}" type="presParOf" srcId="{C794F7F3-8C38-4FCC-B024-1DB1310FD73A}" destId="{69DD8D23-DF80-4836-8A58-84A03C107A75}" srcOrd="2" destOrd="0" presId="urn:microsoft.com/office/officeart/2005/8/layout/orgChart1"/>
    <dgm:cxn modelId="{DA209DF2-F286-4F3E-8751-B7D55D6A520F}" type="presParOf" srcId="{6D9E74E2-C808-4DC6-85A5-8EEE700B7C8D}" destId="{F49E6AC1-842D-4415-9C1D-CEA8AB1CD1F6}" srcOrd="4" destOrd="0" presId="urn:microsoft.com/office/officeart/2005/8/layout/orgChart1"/>
    <dgm:cxn modelId="{CAC83EF3-96C6-4CCE-BB84-51FC051A4D58}" type="presParOf" srcId="{6D9E74E2-C808-4DC6-85A5-8EEE700B7C8D}" destId="{E03EDDDD-AA94-4098-9C18-1A0E6004DAF1}" srcOrd="5" destOrd="0" presId="urn:microsoft.com/office/officeart/2005/8/layout/orgChart1"/>
    <dgm:cxn modelId="{949CB2FD-91D3-4B78-A48A-7DBAC6A051A9}" type="presParOf" srcId="{E03EDDDD-AA94-4098-9C18-1A0E6004DAF1}" destId="{0D3851C8-2942-420F-9CF1-6DC0DEF5EC14}" srcOrd="0" destOrd="0" presId="urn:microsoft.com/office/officeart/2005/8/layout/orgChart1"/>
    <dgm:cxn modelId="{457FFC6C-013E-4760-82F6-6B8ACB517AAF}" type="presParOf" srcId="{0D3851C8-2942-420F-9CF1-6DC0DEF5EC14}" destId="{51A0EEA1-1B9D-48D0-9484-BE9C8B5D220A}" srcOrd="0" destOrd="0" presId="urn:microsoft.com/office/officeart/2005/8/layout/orgChart1"/>
    <dgm:cxn modelId="{3732B1EB-BFE7-43E9-94FE-C1BC398D073A}" type="presParOf" srcId="{0D3851C8-2942-420F-9CF1-6DC0DEF5EC14}" destId="{B5BE409F-26A1-4A60-977E-EA49EBAE5C9E}" srcOrd="1" destOrd="0" presId="urn:microsoft.com/office/officeart/2005/8/layout/orgChart1"/>
    <dgm:cxn modelId="{BB46F2A2-2719-4E45-863D-C74C234714AC}" type="presParOf" srcId="{E03EDDDD-AA94-4098-9C18-1A0E6004DAF1}" destId="{17661809-98A7-452C-8745-A45C943CB369}" srcOrd="1" destOrd="0" presId="urn:microsoft.com/office/officeart/2005/8/layout/orgChart1"/>
    <dgm:cxn modelId="{064D270F-A16C-4EF7-802C-9348C6BD621A}" type="presParOf" srcId="{17661809-98A7-452C-8745-A45C943CB369}" destId="{0CB25029-9991-4151-A684-9FEBDC33C8BC}" srcOrd="0" destOrd="0" presId="urn:microsoft.com/office/officeart/2005/8/layout/orgChart1"/>
    <dgm:cxn modelId="{450AB853-F545-4236-A870-3316B980778E}" type="presParOf" srcId="{17661809-98A7-452C-8745-A45C943CB369}" destId="{76F5B94F-3C5B-4943-A778-CE3CF07FBE2B}" srcOrd="1" destOrd="0" presId="urn:microsoft.com/office/officeart/2005/8/layout/orgChart1"/>
    <dgm:cxn modelId="{CB9351C9-CD05-4525-880E-EDE6676F66B7}" type="presParOf" srcId="{76F5B94F-3C5B-4943-A778-CE3CF07FBE2B}" destId="{3B31A262-1131-4324-A829-D2C2EAB8686F}" srcOrd="0" destOrd="0" presId="urn:microsoft.com/office/officeart/2005/8/layout/orgChart1"/>
    <dgm:cxn modelId="{678A6E04-B196-4D69-98F1-8764518ADFD9}" type="presParOf" srcId="{3B31A262-1131-4324-A829-D2C2EAB8686F}" destId="{FA7CC378-12D2-4656-A27E-85715571D1B4}" srcOrd="0" destOrd="0" presId="urn:microsoft.com/office/officeart/2005/8/layout/orgChart1"/>
    <dgm:cxn modelId="{A42DD5B0-294C-4F0E-B66D-09DB11A1AC34}" type="presParOf" srcId="{3B31A262-1131-4324-A829-D2C2EAB8686F}" destId="{7C49EC0A-D056-40D9-BFC6-F0FF48D56120}" srcOrd="1" destOrd="0" presId="urn:microsoft.com/office/officeart/2005/8/layout/orgChart1"/>
    <dgm:cxn modelId="{EA696C81-7711-4289-B92F-E0AB2A64C189}" type="presParOf" srcId="{76F5B94F-3C5B-4943-A778-CE3CF07FBE2B}" destId="{CC075E23-8384-4C17-854E-BBD78DEDC3EC}" srcOrd="1" destOrd="0" presId="urn:microsoft.com/office/officeart/2005/8/layout/orgChart1"/>
    <dgm:cxn modelId="{7FB066BD-BF0C-4215-9805-F10E6BA0DA78}" type="presParOf" srcId="{CC075E23-8384-4C17-854E-BBD78DEDC3EC}" destId="{4EF132C4-612F-485F-9C12-67512178D1C7}" srcOrd="0" destOrd="0" presId="urn:microsoft.com/office/officeart/2005/8/layout/orgChart1"/>
    <dgm:cxn modelId="{0E9262BF-82B3-42C8-8336-458A4743E1B2}" type="presParOf" srcId="{CC075E23-8384-4C17-854E-BBD78DEDC3EC}" destId="{A706CC8E-06E4-4BD4-BABA-8E535E922C48}" srcOrd="1" destOrd="0" presId="urn:microsoft.com/office/officeart/2005/8/layout/orgChart1"/>
    <dgm:cxn modelId="{9DCCE979-AC34-4688-95FF-E1AFD0D9519E}" type="presParOf" srcId="{A706CC8E-06E4-4BD4-BABA-8E535E922C48}" destId="{C69CC5B9-B1C8-49E5-A36B-18C2F8B5A7E5}" srcOrd="0" destOrd="0" presId="urn:microsoft.com/office/officeart/2005/8/layout/orgChart1"/>
    <dgm:cxn modelId="{603584D5-71D3-46AA-B77F-A8FD78BF57E8}" type="presParOf" srcId="{C69CC5B9-B1C8-49E5-A36B-18C2F8B5A7E5}" destId="{F0906784-7AE4-4CCC-9C0D-9D4F0040429A}" srcOrd="0" destOrd="0" presId="urn:microsoft.com/office/officeart/2005/8/layout/orgChart1"/>
    <dgm:cxn modelId="{7873C89C-A464-4073-9A93-DD9C67932C0E}" type="presParOf" srcId="{C69CC5B9-B1C8-49E5-A36B-18C2F8B5A7E5}" destId="{7D1FB77F-E102-4D88-B323-1300FEA6E189}" srcOrd="1" destOrd="0" presId="urn:microsoft.com/office/officeart/2005/8/layout/orgChart1"/>
    <dgm:cxn modelId="{D5972130-D59D-426B-B332-C38845095A38}" type="presParOf" srcId="{A706CC8E-06E4-4BD4-BABA-8E535E922C48}" destId="{57C98DDE-83D7-4777-93C3-BD4B655B3F52}" srcOrd="1" destOrd="0" presId="urn:microsoft.com/office/officeart/2005/8/layout/orgChart1"/>
    <dgm:cxn modelId="{BAAC5ED9-4CD9-4C15-A390-A0E94470E2DE}" type="presParOf" srcId="{A706CC8E-06E4-4BD4-BABA-8E535E922C48}" destId="{21D4F716-1058-4491-8405-0DA61C585E9A}" srcOrd="2" destOrd="0" presId="urn:microsoft.com/office/officeart/2005/8/layout/orgChart1"/>
    <dgm:cxn modelId="{25FF4E07-37EE-4CE6-B850-FB72D965D0B7}" type="presParOf" srcId="{76F5B94F-3C5B-4943-A778-CE3CF07FBE2B}" destId="{97BE5AFF-4467-4390-A86D-78AE110173F9}" srcOrd="2" destOrd="0" presId="urn:microsoft.com/office/officeart/2005/8/layout/orgChart1"/>
    <dgm:cxn modelId="{5478821F-2F81-45F0-9E1E-1A832FECC0D0}" type="presParOf" srcId="{E03EDDDD-AA94-4098-9C18-1A0E6004DAF1}" destId="{BEE463E9-4E23-4550-9AA7-49858AC04973}" srcOrd="2" destOrd="0" presId="urn:microsoft.com/office/officeart/2005/8/layout/orgChart1"/>
    <dgm:cxn modelId="{236BA7EB-E08C-4C53-BF5B-D59F0249B706}" type="presParOf" srcId="{6D9E74E2-C808-4DC6-85A5-8EEE700B7C8D}" destId="{9E7CE80D-F760-4E55-BC6F-F989FB3CEC5B}" srcOrd="6" destOrd="0" presId="urn:microsoft.com/office/officeart/2005/8/layout/orgChart1"/>
    <dgm:cxn modelId="{38973020-FE82-477E-ACED-E0F5C1861CB3}" type="presParOf" srcId="{6D9E74E2-C808-4DC6-85A5-8EEE700B7C8D}" destId="{4B23CA16-05D9-409F-90C4-B6C45889692D}" srcOrd="7" destOrd="0" presId="urn:microsoft.com/office/officeart/2005/8/layout/orgChart1"/>
    <dgm:cxn modelId="{6BF3E2E4-2F08-474C-90FE-5D243B99B1A8}" type="presParOf" srcId="{4B23CA16-05D9-409F-90C4-B6C45889692D}" destId="{B83B285F-1942-4E3B-8985-F860AF6A8CEB}" srcOrd="0" destOrd="0" presId="urn:microsoft.com/office/officeart/2005/8/layout/orgChart1"/>
    <dgm:cxn modelId="{A8A19C9E-85F1-4474-BC5B-0C4E34ED687A}" type="presParOf" srcId="{B83B285F-1942-4E3B-8985-F860AF6A8CEB}" destId="{AC79D5A0-6844-4DCC-9E1E-7C80ACCA6B00}" srcOrd="0" destOrd="0" presId="urn:microsoft.com/office/officeart/2005/8/layout/orgChart1"/>
    <dgm:cxn modelId="{77AD84B5-1154-41FE-94D8-A7D0202631B4}" type="presParOf" srcId="{B83B285F-1942-4E3B-8985-F860AF6A8CEB}" destId="{DCAE3573-1344-41BB-846F-93CB43715AB4}" srcOrd="1" destOrd="0" presId="urn:microsoft.com/office/officeart/2005/8/layout/orgChart1"/>
    <dgm:cxn modelId="{4FABB3DA-99D5-4D48-AF77-13791ED76170}" type="presParOf" srcId="{4B23CA16-05D9-409F-90C4-B6C45889692D}" destId="{6DC8F04C-4663-41FD-9522-EEC9D362FE78}" srcOrd="1" destOrd="0" presId="urn:microsoft.com/office/officeart/2005/8/layout/orgChart1"/>
    <dgm:cxn modelId="{3C46B7F8-2100-4AF7-9DF9-B6AB049C1FB7}" type="presParOf" srcId="{6DC8F04C-4663-41FD-9522-EEC9D362FE78}" destId="{0A5951C2-7580-41D2-AB74-08D173C5A876}" srcOrd="0" destOrd="0" presId="urn:microsoft.com/office/officeart/2005/8/layout/orgChart1"/>
    <dgm:cxn modelId="{5A3F6163-F7C0-47F5-BBDA-6E4A1A112AE3}" type="presParOf" srcId="{6DC8F04C-4663-41FD-9522-EEC9D362FE78}" destId="{F487F00D-455F-4478-BD6A-BAE90E606279}" srcOrd="1" destOrd="0" presId="urn:microsoft.com/office/officeart/2005/8/layout/orgChart1"/>
    <dgm:cxn modelId="{4C1823E7-91A7-42AC-A8F3-D5470955E8DC}" type="presParOf" srcId="{F487F00D-455F-4478-BD6A-BAE90E606279}" destId="{ACB846B0-C968-4593-8B6B-DA0ADE20C3D8}" srcOrd="0" destOrd="0" presId="urn:microsoft.com/office/officeart/2005/8/layout/orgChart1"/>
    <dgm:cxn modelId="{5C2BE7EA-0C51-4977-9370-BB0914B2A38F}" type="presParOf" srcId="{ACB846B0-C968-4593-8B6B-DA0ADE20C3D8}" destId="{7E6D2317-8C4F-47D9-AB91-5EBCD2D4E226}" srcOrd="0" destOrd="0" presId="urn:microsoft.com/office/officeart/2005/8/layout/orgChart1"/>
    <dgm:cxn modelId="{BDFC2793-807B-49F2-B7DF-A4148E30DB8A}" type="presParOf" srcId="{ACB846B0-C968-4593-8B6B-DA0ADE20C3D8}" destId="{3D0682E6-DB64-49A2-94FE-8868AA9C6A79}" srcOrd="1" destOrd="0" presId="urn:microsoft.com/office/officeart/2005/8/layout/orgChart1"/>
    <dgm:cxn modelId="{9EA83223-E71E-48A7-B024-DA4DF4546842}" type="presParOf" srcId="{F487F00D-455F-4478-BD6A-BAE90E606279}" destId="{DFC46FA3-9B25-48F1-9F74-E0F31986770D}" srcOrd="1" destOrd="0" presId="urn:microsoft.com/office/officeart/2005/8/layout/orgChart1"/>
    <dgm:cxn modelId="{60E959A0-8675-497C-B9B7-1306419F6063}" type="presParOf" srcId="{DFC46FA3-9B25-48F1-9F74-E0F31986770D}" destId="{5190B68C-D3DA-4D58-847A-B1CB0074E0CA}" srcOrd="0" destOrd="0" presId="urn:microsoft.com/office/officeart/2005/8/layout/orgChart1"/>
    <dgm:cxn modelId="{6B973D93-DB8B-4F46-B0E0-88FE4DF2E26A}" type="presParOf" srcId="{DFC46FA3-9B25-48F1-9F74-E0F31986770D}" destId="{52AFCE67-0C47-43A4-876A-425174B44B39}" srcOrd="1" destOrd="0" presId="urn:microsoft.com/office/officeart/2005/8/layout/orgChart1"/>
    <dgm:cxn modelId="{9257CA3C-4E71-48B0-A469-C5B910BAD152}" type="presParOf" srcId="{52AFCE67-0C47-43A4-876A-425174B44B39}" destId="{BDE345B1-0AF4-400B-9346-1DEC23B4222A}" srcOrd="0" destOrd="0" presId="urn:microsoft.com/office/officeart/2005/8/layout/orgChart1"/>
    <dgm:cxn modelId="{70CC5DF3-0867-4113-9114-6CF2BC8C1E64}" type="presParOf" srcId="{BDE345B1-0AF4-400B-9346-1DEC23B4222A}" destId="{42BE171B-A616-4947-9432-D25CA4117A4F}" srcOrd="0" destOrd="0" presId="urn:microsoft.com/office/officeart/2005/8/layout/orgChart1"/>
    <dgm:cxn modelId="{AF1EDD36-40C2-419A-BA67-3176F05FB747}" type="presParOf" srcId="{BDE345B1-0AF4-400B-9346-1DEC23B4222A}" destId="{2903FA91-D179-4477-B778-C4915B55ED50}" srcOrd="1" destOrd="0" presId="urn:microsoft.com/office/officeart/2005/8/layout/orgChart1"/>
    <dgm:cxn modelId="{35E615A8-C4A6-413F-B46A-F71CCBC98FBC}" type="presParOf" srcId="{52AFCE67-0C47-43A4-876A-425174B44B39}" destId="{F82D61F1-7A6D-4907-B609-49DE778F8EE8}" srcOrd="1" destOrd="0" presId="urn:microsoft.com/office/officeart/2005/8/layout/orgChart1"/>
    <dgm:cxn modelId="{A4D8AB9B-F451-4003-8915-BDBA7477B4AB}" type="presParOf" srcId="{52AFCE67-0C47-43A4-876A-425174B44B39}" destId="{A383E4E0-ADDC-45BF-9264-32F79CEDEB52}" srcOrd="2" destOrd="0" presId="urn:microsoft.com/office/officeart/2005/8/layout/orgChart1"/>
    <dgm:cxn modelId="{1EB0B938-74B7-4757-9447-36B465406F6F}" type="presParOf" srcId="{F487F00D-455F-4478-BD6A-BAE90E606279}" destId="{95AFECF1-C41E-415C-840A-E3282D37EC5E}" srcOrd="2" destOrd="0" presId="urn:microsoft.com/office/officeart/2005/8/layout/orgChart1"/>
    <dgm:cxn modelId="{0F1E708C-377B-45D9-8F84-DC828C39A64D}" type="presParOf" srcId="{4B23CA16-05D9-409F-90C4-B6C45889692D}" destId="{CEF382CE-669F-4D28-A237-1E95BAB41604}" srcOrd="2" destOrd="0" presId="urn:microsoft.com/office/officeart/2005/8/layout/orgChart1"/>
    <dgm:cxn modelId="{37903320-1E91-40E8-856D-E980DBEBEE16}" type="presParOf" srcId="{6D9E74E2-C808-4DC6-85A5-8EEE700B7C8D}" destId="{979643D8-9B88-46A3-8D2B-4E28E985AEBC}" srcOrd="8" destOrd="0" presId="urn:microsoft.com/office/officeart/2005/8/layout/orgChart1"/>
    <dgm:cxn modelId="{933C3607-7D3C-4830-BFE4-8444E7226269}" type="presParOf" srcId="{6D9E74E2-C808-4DC6-85A5-8EEE700B7C8D}" destId="{6298AE6E-176A-4B20-8D9D-9172E30D8E22}" srcOrd="9" destOrd="0" presId="urn:microsoft.com/office/officeart/2005/8/layout/orgChart1"/>
    <dgm:cxn modelId="{A3EEED1B-BF06-4922-A382-944C639B9EA7}" type="presParOf" srcId="{6298AE6E-176A-4B20-8D9D-9172E30D8E22}" destId="{F8AAB8AC-43C4-48A7-ACA2-7BEBFB6B8CC2}" srcOrd="0" destOrd="0" presId="urn:microsoft.com/office/officeart/2005/8/layout/orgChart1"/>
    <dgm:cxn modelId="{CAFBDB4E-FD2C-4780-9B08-2F9367EDD6F0}" type="presParOf" srcId="{F8AAB8AC-43C4-48A7-ACA2-7BEBFB6B8CC2}" destId="{A3AC32FE-2962-4F14-A978-124BBD16DAFA}" srcOrd="0" destOrd="0" presId="urn:microsoft.com/office/officeart/2005/8/layout/orgChart1"/>
    <dgm:cxn modelId="{2B6E69A7-EB86-4076-8E16-735723A0D7AC}" type="presParOf" srcId="{F8AAB8AC-43C4-48A7-ACA2-7BEBFB6B8CC2}" destId="{E788580C-BC38-4B41-845D-949B6F2BAF29}" srcOrd="1" destOrd="0" presId="urn:microsoft.com/office/officeart/2005/8/layout/orgChart1"/>
    <dgm:cxn modelId="{6BFF8EB7-263B-4B4C-9846-BB55A80E27BF}" type="presParOf" srcId="{6298AE6E-176A-4B20-8D9D-9172E30D8E22}" destId="{DA9BD259-0792-47F6-99E8-497A8B6DD220}" srcOrd="1" destOrd="0" presId="urn:microsoft.com/office/officeart/2005/8/layout/orgChart1"/>
    <dgm:cxn modelId="{DED3F753-48F6-4399-9EA5-2162ADA9CB8B}" type="presParOf" srcId="{DA9BD259-0792-47F6-99E8-497A8B6DD220}" destId="{76C66751-3EB9-41CB-A037-44619A2D7DEE}" srcOrd="0" destOrd="0" presId="urn:microsoft.com/office/officeart/2005/8/layout/orgChart1"/>
    <dgm:cxn modelId="{1870D260-7457-435C-8941-239436E7D4C4}" type="presParOf" srcId="{DA9BD259-0792-47F6-99E8-497A8B6DD220}" destId="{85B4B508-51BC-4EC9-A8E9-ECC7B3705CC4}" srcOrd="1" destOrd="0" presId="urn:microsoft.com/office/officeart/2005/8/layout/orgChart1"/>
    <dgm:cxn modelId="{2E5112AB-E0B0-485F-B4A5-EAA51699D0F9}" type="presParOf" srcId="{85B4B508-51BC-4EC9-A8E9-ECC7B3705CC4}" destId="{91DB248C-0251-467C-BB58-0139417BA659}" srcOrd="0" destOrd="0" presId="urn:microsoft.com/office/officeart/2005/8/layout/orgChart1"/>
    <dgm:cxn modelId="{6B094F81-9005-4616-BB14-614F7339D6E6}" type="presParOf" srcId="{91DB248C-0251-467C-BB58-0139417BA659}" destId="{9F2C0873-FC65-42D2-81A2-7548A85A4180}" srcOrd="0" destOrd="0" presId="urn:microsoft.com/office/officeart/2005/8/layout/orgChart1"/>
    <dgm:cxn modelId="{63E79960-0D9A-464D-9362-6C472381290A}" type="presParOf" srcId="{91DB248C-0251-467C-BB58-0139417BA659}" destId="{9AA8CD1D-064B-4F4B-8054-C25B427B7E78}" srcOrd="1" destOrd="0" presId="urn:microsoft.com/office/officeart/2005/8/layout/orgChart1"/>
    <dgm:cxn modelId="{6714E664-ED49-4324-8321-CEA708C4C827}" type="presParOf" srcId="{85B4B508-51BC-4EC9-A8E9-ECC7B3705CC4}" destId="{246701E6-8089-4D59-9ECA-1120795E7879}" srcOrd="1" destOrd="0" presId="urn:microsoft.com/office/officeart/2005/8/layout/orgChart1"/>
    <dgm:cxn modelId="{35426033-9313-43BB-ACA6-20C4CE66E81B}" type="presParOf" srcId="{246701E6-8089-4D59-9ECA-1120795E7879}" destId="{FB4C1149-4339-4E8D-98FD-E11CC8F18A3D}" srcOrd="0" destOrd="0" presId="urn:microsoft.com/office/officeart/2005/8/layout/orgChart1"/>
    <dgm:cxn modelId="{122DEA39-EE1B-468E-B31C-A24C55B8A6DF}" type="presParOf" srcId="{246701E6-8089-4D59-9ECA-1120795E7879}" destId="{AE5462DD-FA72-4C4A-802D-89DC5731D2F9}" srcOrd="1" destOrd="0" presId="urn:microsoft.com/office/officeart/2005/8/layout/orgChart1"/>
    <dgm:cxn modelId="{0D86BE69-DE0A-44EA-8A02-6A366997EBF5}" type="presParOf" srcId="{AE5462DD-FA72-4C4A-802D-89DC5731D2F9}" destId="{CF932125-5A2B-4B8C-986E-B2AB74097C14}" srcOrd="0" destOrd="0" presId="urn:microsoft.com/office/officeart/2005/8/layout/orgChart1"/>
    <dgm:cxn modelId="{E55AEC98-EDCC-47E9-9C77-F49CC948321C}" type="presParOf" srcId="{CF932125-5A2B-4B8C-986E-B2AB74097C14}" destId="{D31D11EB-4F60-4B68-B1C3-E1B092CF5ED7}" srcOrd="0" destOrd="0" presId="urn:microsoft.com/office/officeart/2005/8/layout/orgChart1"/>
    <dgm:cxn modelId="{4D1D5BA0-90B6-4516-B758-DDE88F942B6A}" type="presParOf" srcId="{CF932125-5A2B-4B8C-986E-B2AB74097C14}" destId="{6EFA588F-54D0-404F-A537-3CC91A84C5E3}" srcOrd="1" destOrd="0" presId="urn:microsoft.com/office/officeart/2005/8/layout/orgChart1"/>
    <dgm:cxn modelId="{F8BCE98F-7022-4DE1-8F86-A58CE1292FC1}" type="presParOf" srcId="{AE5462DD-FA72-4C4A-802D-89DC5731D2F9}" destId="{5AEA9C28-8B49-437D-B6F7-B5B986C018F2}" srcOrd="1" destOrd="0" presId="urn:microsoft.com/office/officeart/2005/8/layout/orgChart1"/>
    <dgm:cxn modelId="{3B76ADBC-86DC-41EC-8FCE-40D78CB2E96A}" type="presParOf" srcId="{AE5462DD-FA72-4C4A-802D-89DC5731D2F9}" destId="{0AC07D74-803E-4A2C-B9D1-23FF0D681A4D}" srcOrd="2" destOrd="0" presId="urn:microsoft.com/office/officeart/2005/8/layout/orgChart1"/>
    <dgm:cxn modelId="{EA7C5BD9-1042-40EE-A4FB-59E575C15D42}" type="presParOf" srcId="{85B4B508-51BC-4EC9-A8E9-ECC7B3705CC4}" destId="{0364AB77-F821-467A-A048-DE0BC7B041F1}" srcOrd="2" destOrd="0" presId="urn:microsoft.com/office/officeart/2005/8/layout/orgChart1"/>
    <dgm:cxn modelId="{6403407E-7B5D-4B64-91A6-43555CA34657}" type="presParOf" srcId="{6298AE6E-176A-4B20-8D9D-9172E30D8E22}" destId="{CD01D69A-BB41-41F5-A7A5-CB83A0FFA19D}" srcOrd="2" destOrd="0" presId="urn:microsoft.com/office/officeart/2005/8/layout/orgChart1"/>
    <dgm:cxn modelId="{AEB98C3E-55FF-4B72-97FD-4D6845CC3260}" type="presParOf" srcId="{6D9E74E2-C808-4DC6-85A5-8EEE700B7C8D}" destId="{388CE1ED-EA07-4BA0-A6F6-DD4A2C309142}" srcOrd="10" destOrd="0" presId="urn:microsoft.com/office/officeart/2005/8/layout/orgChart1"/>
    <dgm:cxn modelId="{AE980730-CC1A-4392-9087-D885D4EE8957}" type="presParOf" srcId="{6D9E74E2-C808-4DC6-85A5-8EEE700B7C8D}" destId="{659E8DEA-C13F-4E6C-9F6F-1E0C8B05AC8B}" srcOrd="11" destOrd="0" presId="urn:microsoft.com/office/officeart/2005/8/layout/orgChart1"/>
    <dgm:cxn modelId="{0E0C7A74-7A17-42E5-BFCE-E5F669831422}" type="presParOf" srcId="{659E8DEA-C13F-4E6C-9F6F-1E0C8B05AC8B}" destId="{72D89A4A-392C-4685-BB4E-8706203AB248}" srcOrd="0" destOrd="0" presId="urn:microsoft.com/office/officeart/2005/8/layout/orgChart1"/>
    <dgm:cxn modelId="{302E4077-725F-4F0E-9DE6-B4AA630E35C8}" type="presParOf" srcId="{72D89A4A-392C-4685-BB4E-8706203AB248}" destId="{F1B0B139-E648-4279-879B-9FB558895236}" srcOrd="0" destOrd="0" presId="urn:microsoft.com/office/officeart/2005/8/layout/orgChart1"/>
    <dgm:cxn modelId="{B1E80C07-E37F-4A89-97FB-8720501C699F}" type="presParOf" srcId="{72D89A4A-392C-4685-BB4E-8706203AB248}" destId="{C5B7C529-0452-488F-B160-D1B5648B0B36}" srcOrd="1" destOrd="0" presId="urn:microsoft.com/office/officeart/2005/8/layout/orgChart1"/>
    <dgm:cxn modelId="{CE8E6BCE-49D7-4552-B83D-6314576FBB91}" type="presParOf" srcId="{659E8DEA-C13F-4E6C-9F6F-1E0C8B05AC8B}" destId="{6FDEEE33-1836-442B-9326-AB7D07171139}" srcOrd="1" destOrd="0" presId="urn:microsoft.com/office/officeart/2005/8/layout/orgChart1"/>
    <dgm:cxn modelId="{75F38227-0C31-48A8-973F-21DCA8727B56}" type="presParOf" srcId="{6FDEEE33-1836-442B-9326-AB7D07171139}" destId="{F0C6271B-08B4-47C1-A90F-22D3B706E39C}" srcOrd="0" destOrd="0" presId="urn:microsoft.com/office/officeart/2005/8/layout/orgChart1"/>
    <dgm:cxn modelId="{4EAB46B4-6FCC-4085-8754-43D9EF0AF1F6}" type="presParOf" srcId="{6FDEEE33-1836-442B-9326-AB7D07171139}" destId="{E82FFCCC-3B1F-4FAE-9806-870CBFE62E77}" srcOrd="1" destOrd="0" presId="urn:microsoft.com/office/officeart/2005/8/layout/orgChart1"/>
    <dgm:cxn modelId="{B3AFD742-458B-4D4E-9C80-5D4EA4182CB5}" type="presParOf" srcId="{E82FFCCC-3B1F-4FAE-9806-870CBFE62E77}" destId="{0594899F-1771-469D-9EC8-AFB61F294879}" srcOrd="0" destOrd="0" presId="urn:microsoft.com/office/officeart/2005/8/layout/orgChart1"/>
    <dgm:cxn modelId="{B3EDD9A8-15B7-4219-9F2F-FB7D32306808}" type="presParOf" srcId="{0594899F-1771-469D-9EC8-AFB61F294879}" destId="{CD083F7A-C1E3-4E86-B28E-85EFF4AC79AE}" srcOrd="0" destOrd="0" presId="urn:microsoft.com/office/officeart/2005/8/layout/orgChart1"/>
    <dgm:cxn modelId="{735B87EC-8B89-40C4-9147-0696B50828FE}" type="presParOf" srcId="{0594899F-1771-469D-9EC8-AFB61F294879}" destId="{AFCC3E29-0B52-42EF-8D8E-4F3518B8D93F}" srcOrd="1" destOrd="0" presId="urn:microsoft.com/office/officeart/2005/8/layout/orgChart1"/>
    <dgm:cxn modelId="{A665867A-EFD5-406F-8C4D-E5509D0C8B42}" type="presParOf" srcId="{E82FFCCC-3B1F-4FAE-9806-870CBFE62E77}" destId="{5833A949-37D5-467D-87B9-5ED79967FAE0}" srcOrd="1" destOrd="0" presId="urn:microsoft.com/office/officeart/2005/8/layout/orgChart1"/>
    <dgm:cxn modelId="{B7EE8A0D-B601-4292-8918-C5189D898059}" type="presParOf" srcId="{5833A949-37D5-467D-87B9-5ED79967FAE0}" destId="{67D3A2AE-8E84-4F30-9A14-C07BF37D8FD4}" srcOrd="0" destOrd="0" presId="urn:microsoft.com/office/officeart/2005/8/layout/orgChart1"/>
    <dgm:cxn modelId="{7DA05DD0-485D-4F7A-A662-524C14428C35}" type="presParOf" srcId="{5833A949-37D5-467D-87B9-5ED79967FAE0}" destId="{0C0507DF-B4C7-447B-B862-00C526DE6558}" srcOrd="1" destOrd="0" presId="urn:microsoft.com/office/officeart/2005/8/layout/orgChart1"/>
    <dgm:cxn modelId="{1A1C6218-2776-448D-89F9-29A46F2CCA03}" type="presParOf" srcId="{0C0507DF-B4C7-447B-B862-00C526DE6558}" destId="{968AA935-667A-473E-9EE1-555B729204ED}" srcOrd="0" destOrd="0" presId="urn:microsoft.com/office/officeart/2005/8/layout/orgChart1"/>
    <dgm:cxn modelId="{93A9C7E2-19E1-4AFA-839C-73AED9BAA353}" type="presParOf" srcId="{968AA935-667A-473E-9EE1-555B729204ED}" destId="{C59E4178-59FD-4C2B-9D88-2257F10B0B0F}" srcOrd="0" destOrd="0" presId="urn:microsoft.com/office/officeart/2005/8/layout/orgChart1"/>
    <dgm:cxn modelId="{3111B046-B945-41F6-B811-80D40ED1FE01}" type="presParOf" srcId="{968AA935-667A-473E-9EE1-555B729204ED}" destId="{9A4911E0-2C73-4864-AE7C-37D30935A566}" srcOrd="1" destOrd="0" presId="urn:microsoft.com/office/officeart/2005/8/layout/orgChart1"/>
    <dgm:cxn modelId="{2890A44D-367B-4DE0-AE2D-A64980B217B4}" type="presParOf" srcId="{0C0507DF-B4C7-447B-B862-00C526DE6558}" destId="{714C3E7E-4FC2-4BF0-8773-F54DD6508B20}" srcOrd="1" destOrd="0" presId="urn:microsoft.com/office/officeart/2005/8/layout/orgChart1"/>
    <dgm:cxn modelId="{FAD8CB56-4910-4DF9-BC13-BC7FE877D0D6}" type="presParOf" srcId="{0C0507DF-B4C7-447B-B862-00C526DE6558}" destId="{C67E5CF2-C5CD-4479-A183-1E9D83BC205C}" srcOrd="2" destOrd="0" presId="urn:microsoft.com/office/officeart/2005/8/layout/orgChart1"/>
    <dgm:cxn modelId="{F6697751-5885-4095-8372-97FE15E3D297}" type="presParOf" srcId="{E82FFCCC-3B1F-4FAE-9806-870CBFE62E77}" destId="{8C284D0E-0ED5-4E22-B59D-E0BBBCBBE441}" srcOrd="2" destOrd="0" presId="urn:microsoft.com/office/officeart/2005/8/layout/orgChart1"/>
    <dgm:cxn modelId="{B855FCAA-412A-4143-8875-04020E6AC583}" type="presParOf" srcId="{659E8DEA-C13F-4E6C-9F6F-1E0C8B05AC8B}" destId="{836F1AFB-15E2-4127-B518-626CD10C58F0}" srcOrd="2" destOrd="0" presId="urn:microsoft.com/office/officeart/2005/8/layout/orgChart1"/>
    <dgm:cxn modelId="{1915B803-4338-4346-8741-E3F4BD99EF60}" type="presParOf" srcId="{6D9E74E2-C808-4DC6-85A5-8EEE700B7C8D}" destId="{79B50CFE-8A87-455F-BF4F-929913C8423C}" srcOrd="12" destOrd="0" presId="urn:microsoft.com/office/officeart/2005/8/layout/orgChart1"/>
    <dgm:cxn modelId="{7A9F89EF-A432-4596-93C0-5E0EF2114E16}" type="presParOf" srcId="{6D9E74E2-C808-4DC6-85A5-8EEE700B7C8D}" destId="{B0D667B1-0C02-4FA2-92F7-CF8B112D00C1}" srcOrd="13" destOrd="0" presId="urn:microsoft.com/office/officeart/2005/8/layout/orgChart1"/>
    <dgm:cxn modelId="{4E7737C3-5554-47F7-BC1B-AB379E493112}" type="presParOf" srcId="{B0D667B1-0C02-4FA2-92F7-CF8B112D00C1}" destId="{14452ABE-FD72-490C-A078-E7AB315CA404}" srcOrd="0" destOrd="0" presId="urn:microsoft.com/office/officeart/2005/8/layout/orgChart1"/>
    <dgm:cxn modelId="{6A11A495-FFE0-4A48-94B8-029D740F06CB}" type="presParOf" srcId="{14452ABE-FD72-490C-A078-E7AB315CA404}" destId="{6EEF0A87-A5C5-48D5-BE46-96750EC9FFC7}" srcOrd="0" destOrd="0" presId="urn:microsoft.com/office/officeart/2005/8/layout/orgChart1"/>
    <dgm:cxn modelId="{1E70A8E5-6C84-4E8E-A2DA-E5DF396AB07C}" type="presParOf" srcId="{14452ABE-FD72-490C-A078-E7AB315CA404}" destId="{161BF60A-BE41-4105-A043-B73F9438E2A0}" srcOrd="1" destOrd="0" presId="urn:microsoft.com/office/officeart/2005/8/layout/orgChart1"/>
    <dgm:cxn modelId="{837A6033-77B6-452A-8375-2B3397927FDF}" type="presParOf" srcId="{B0D667B1-0C02-4FA2-92F7-CF8B112D00C1}" destId="{C4C97CC2-67C6-44CE-A517-17EC4C4EBBAB}" srcOrd="1" destOrd="0" presId="urn:microsoft.com/office/officeart/2005/8/layout/orgChart1"/>
    <dgm:cxn modelId="{03CF3D53-5048-4919-B8BF-7CEEB0B79C78}" type="presParOf" srcId="{C4C97CC2-67C6-44CE-A517-17EC4C4EBBAB}" destId="{3866FFE0-2673-4182-82D5-8E39AE2605FE}" srcOrd="0" destOrd="0" presId="urn:microsoft.com/office/officeart/2005/8/layout/orgChart1"/>
    <dgm:cxn modelId="{7D657BFF-EE5B-4F92-A26B-793675B64E09}" type="presParOf" srcId="{C4C97CC2-67C6-44CE-A517-17EC4C4EBBAB}" destId="{00C99989-D758-4C6A-A634-75701B731CE9}" srcOrd="1" destOrd="0" presId="urn:microsoft.com/office/officeart/2005/8/layout/orgChart1"/>
    <dgm:cxn modelId="{595BEE5D-D3C9-468B-AC83-E9A06EC2E372}" type="presParOf" srcId="{00C99989-D758-4C6A-A634-75701B731CE9}" destId="{DE738DEA-FB7C-4362-A5DD-015BDE29766A}" srcOrd="0" destOrd="0" presId="urn:microsoft.com/office/officeart/2005/8/layout/orgChart1"/>
    <dgm:cxn modelId="{9501CB5E-F858-4362-8CE3-CD6646F3F9F8}" type="presParOf" srcId="{DE738DEA-FB7C-4362-A5DD-015BDE29766A}" destId="{CD44DCAF-2198-4D98-B979-2D3C8740C321}" srcOrd="0" destOrd="0" presId="urn:microsoft.com/office/officeart/2005/8/layout/orgChart1"/>
    <dgm:cxn modelId="{20FBEA18-B33F-4106-A34C-E269F8D32C82}" type="presParOf" srcId="{DE738DEA-FB7C-4362-A5DD-015BDE29766A}" destId="{037369E5-ADC4-418D-BB66-73ACB8F3F912}" srcOrd="1" destOrd="0" presId="urn:microsoft.com/office/officeart/2005/8/layout/orgChart1"/>
    <dgm:cxn modelId="{01AD00AF-AF82-42B7-9755-DAD251C47038}" type="presParOf" srcId="{00C99989-D758-4C6A-A634-75701B731CE9}" destId="{0282204B-9CCE-4B90-A6B9-B01253AD7E54}" srcOrd="1" destOrd="0" presId="urn:microsoft.com/office/officeart/2005/8/layout/orgChart1"/>
    <dgm:cxn modelId="{F717420B-6C5E-429A-A0DF-B6E76E272745}" type="presParOf" srcId="{0282204B-9CCE-4B90-A6B9-B01253AD7E54}" destId="{6A5C5592-48D5-4FFD-974B-27DA45E78AD7}" srcOrd="0" destOrd="0" presId="urn:microsoft.com/office/officeart/2005/8/layout/orgChart1"/>
    <dgm:cxn modelId="{9FFF1F17-9519-41D5-BF49-1A5FE58569B3}" type="presParOf" srcId="{0282204B-9CCE-4B90-A6B9-B01253AD7E54}" destId="{E1B35576-E320-4443-A26C-4EA7F8997426}" srcOrd="1" destOrd="0" presId="urn:microsoft.com/office/officeart/2005/8/layout/orgChart1"/>
    <dgm:cxn modelId="{6286A695-6DEF-4308-B4B9-D46EAFF9577A}" type="presParOf" srcId="{E1B35576-E320-4443-A26C-4EA7F8997426}" destId="{4ADAF0C6-23DE-452A-9701-8E1F9BEDF61F}" srcOrd="0" destOrd="0" presId="urn:microsoft.com/office/officeart/2005/8/layout/orgChart1"/>
    <dgm:cxn modelId="{F79A1A91-C90A-4430-A7B2-7EC54F95610B}" type="presParOf" srcId="{4ADAF0C6-23DE-452A-9701-8E1F9BEDF61F}" destId="{2569CB36-1610-416A-A0E9-A5E46450A31E}" srcOrd="0" destOrd="0" presId="urn:microsoft.com/office/officeart/2005/8/layout/orgChart1"/>
    <dgm:cxn modelId="{9BFBD3C5-2519-47BF-A00F-BBF9089FAC99}" type="presParOf" srcId="{4ADAF0C6-23DE-452A-9701-8E1F9BEDF61F}" destId="{8271C15A-6FDD-4B8F-8A37-449C97D8E98D}" srcOrd="1" destOrd="0" presId="urn:microsoft.com/office/officeart/2005/8/layout/orgChart1"/>
    <dgm:cxn modelId="{45F9BC57-9319-4439-990A-AFD019FC2C5F}" type="presParOf" srcId="{E1B35576-E320-4443-A26C-4EA7F8997426}" destId="{D09CFAEE-A668-4773-8969-2209D76BC8FC}" srcOrd="1" destOrd="0" presId="urn:microsoft.com/office/officeart/2005/8/layout/orgChart1"/>
    <dgm:cxn modelId="{7074C0D6-B12C-4C1D-8ABC-EA2F08422E40}" type="presParOf" srcId="{E1B35576-E320-4443-A26C-4EA7F8997426}" destId="{A40175EF-26F7-45C4-A9B2-02A47C7E72CA}" srcOrd="2" destOrd="0" presId="urn:microsoft.com/office/officeart/2005/8/layout/orgChart1"/>
    <dgm:cxn modelId="{D23BE82E-56EE-4F90-A466-4467E5DCF5F4}" type="presParOf" srcId="{00C99989-D758-4C6A-A634-75701B731CE9}" destId="{07AB7BF8-7354-4D91-B143-D665846309A5}" srcOrd="2" destOrd="0" presId="urn:microsoft.com/office/officeart/2005/8/layout/orgChart1"/>
    <dgm:cxn modelId="{09FC291C-918E-4774-AEB9-CF9211812E3A}" type="presParOf" srcId="{B0D667B1-0C02-4FA2-92F7-CF8B112D00C1}" destId="{A7E4C755-62E4-484E-B8C3-55EF1299F621}" srcOrd="2" destOrd="0" presId="urn:microsoft.com/office/officeart/2005/8/layout/orgChart1"/>
    <dgm:cxn modelId="{03BC02DD-6358-4AD7-9959-2956B414224F}" type="presParOf" srcId="{61F6F12C-3092-4B5B-AF64-933467551C77}" destId="{59340932-CE05-4CB3-9723-A2EBF7F06E60}" srcOrd="2" destOrd="0" presId="urn:microsoft.com/office/officeart/2005/8/layout/orgChart1"/>
    <dgm:cxn modelId="{6DBF3007-B471-498C-812F-8C1A7384CDF9}" type="presParOf" srcId="{59340932-CE05-4CB3-9723-A2EBF7F06E60}" destId="{EB1D7035-C70F-4102-877D-2438EBE645FB}" srcOrd="0" destOrd="0" presId="urn:microsoft.com/office/officeart/2005/8/layout/orgChart1"/>
    <dgm:cxn modelId="{7AF3809A-D8BF-4602-BC52-716A2E26E8E6}" type="presParOf" srcId="{59340932-CE05-4CB3-9723-A2EBF7F06E60}" destId="{E3B32BF6-C7CC-46DB-ABC8-39353D1143BD}" srcOrd="1" destOrd="0" presId="urn:microsoft.com/office/officeart/2005/8/layout/orgChart1"/>
    <dgm:cxn modelId="{BF77DC9B-7B59-4985-9353-040BEB8A1E61}" type="presParOf" srcId="{E3B32BF6-C7CC-46DB-ABC8-39353D1143BD}" destId="{018B78C2-B1E2-49ED-82CF-354A99A918ED}" srcOrd="0" destOrd="0" presId="urn:microsoft.com/office/officeart/2005/8/layout/orgChart1"/>
    <dgm:cxn modelId="{76EBB59A-DBDB-42B3-94C0-FC28B2AB0278}" type="presParOf" srcId="{018B78C2-B1E2-49ED-82CF-354A99A918ED}" destId="{AB05F13E-77F7-4CFD-BE25-CBF5DC7D03ED}" srcOrd="0" destOrd="0" presId="urn:microsoft.com/office/officeart/2005/8/layout/orgChart1"/>
    <dgm:cxn modelId="{FDA86A4E-3FB7-4BCF-A99F-EB24D1C49AD2}" type="presParOf" srcId="{018B78C2-B1E2-49ED-82CF-354A99A918ED}" destId="{3757E33E-790C-44FC-859A-B9A897744A8C}" srcOrd="1" destOrd="0" presId="urn:microsoft.com/office/officeart/2005/8/layout/orgChart1"/>
    <dgm:cxn modelId="{7CF01EA8-019E-45B8-AE8D-727F63DD23D5}" type="presParOf" srcId="{E3B32BF6-C7CC-46DB-ABC8-39353D1143BD}" destId="{51B4B08F-64F8-4FD5-A13F-52809CDFD9A1}" srcOrd="1" destOrd="0" presId="urn:microsoft.com/office/officeart/2005/8/layout/orgChart1"/>
    <dgm:cxn modelId="{7A12A3D6-EBA0-49B4-9C56-ADD5776954FB}" type="presParOf" srcId="{E3B32BF6-C7CC-46DB-ABC8-39353D1143BD}" destId="{AD0A21E7-C84E-4618-AD9E-A2323573A694}" srcOrd="2" destOrd="0" presId="urn:microsoft.com/office/officeart/2005/8/layout/orgChart1"/>
    <dgm:cxn modelId="{8B033DE2-0029-4F69-B415-ADF34B654360}" type="presParOf" srcId="{59340932-CE05-4CB3-9723-A2EBF7F06E60}" destId="{53C97E4A-9FE6-44C3-9A1B-C439304B0902}" srcOrd="2" destOrd="0" presId="urn:microsoft.com/office/officeart/2005/8/layout/orgChart1"/>
    <dgm:cxn modelId="{C96B6087-114C-4973-92FB-945BD2F3CBEA}" type="presParOf" srcId="{59340932-CE05-4CB3-9723-A2EBF7F06E60}" destId="{A362414E-47FB-40A9-9DE9-55D6C78533AD}" srcOrd="3" destOrd="0" presId="urn:microsoft.com/office/officeart/2005/8/layout/orgChart1"/>
    <dgm:cxn modelId="{91C4FB09-0B16-4D23-8321-806B21B83804}" type="presParOf" srcId="{A362414E-47FB-40A9-9DE9-55D6C78533AD}" destId="{EABDFC81-F0B5-4D09-8557-6B201154BC1D}" srcOrd="0" destOrd="0" presId="urn:microsoft.com/office/officeart/2005/8/layout/orgChart1"/>
    <dgm:cxn modelId="{99474EEC-4B7C-4290-BDBC-7CE7504DEBD6}" type="presParOf" srcId="{EABDFC81-F0B5-4D09-8557-6B201154BC1D}" destId="{0F87B24A-B6CC-40AB-AA6B-F128C3E171C9}" srcOrd="0" destOrd="0" presId="urn:microsoft.com/office/officeart/2005/8/layout/orgChart1"/>
    <dgm:cxn modelId="{FBC2A8E5-9D55-4978-ACD1-36C2C40D36A1}" type="presParOf" srcId="{EABDFC81-F0B5-4D09-8557-6B201154BC1D}" destId="{E4CFF272-B0D4-481B-B393-51C81BCBA6EA}" srcOrd="1" destOrd="0" presId="urn:microsoft.com/office/officeart/2005/8/layout/orgChart1"/>
    <dgm:cxn modelId="{017C42D2-4035-44F1-B821-75618EB98AC0}" type="presParOf" srcId="{A362414E-47FB-40A9-9DE9-55D6C78533AD}" destId="{BF66CFAD-7A80-4A7A-808D-EC1E0E210ABD}" srcOrd="1" destOrd="0" presId="urn:microsoft.com/office/officeart/2005/8/layout/orgChart1"/>
    <dgm:cxn modelId="{C0A25DBB-82BB-497C-8065-E9F8C3BC7EE9}" type="presParOf" srcId="{A362414E-47FB-40A9-9DE9-55D6C78533AD}" destId="{428D3E0A-6C54-474E-8568-C08702E5E477}" srcOrd="2" destOrd="0" presId="urn:microsoft.com/office/officeart/2005/8/layout/orgChart1"/>
    <dgm:cxn modelId="{E391119E-EA6B-48F4-84EC-DE3BA3638891}" type="presParOf" srcId="{59340932-CE05-4CB3-9723-A2EBF7F06E60}" destId="{EFB516E3-75D2-4630-A783-218C6F6E5BD9}" srcOrd="4" destOrd="0" presId="urn:microsoft.com/office/officeart/2005/8/layout/orgChart1"/>
    <dgm:cxn modelId="{9F332CF2-4DE1-4822-9237-1F61AD1AE3A2}" type="presParOf" srcId="{59340932-CE05-4CB3-9723-A2EBF7F06E60}" destId="{98D9EE56-945A-41BF-93E9-1B1EF9A41598}" srcOrd="5" destOrd="0" presId="urn:microsoft.com/office/officeart/2005/8/layout/orgChart1"/>
    <dgm:cxn modelId="{D846E235-7AD6-43A3-83AC-6CB5A0E1DA85}" type="presParOf" srcId="{98D9EE56-945A-41BF-93E9-1B1EF9A41598}" destId="{7F7DE7E3-5958-430C-AA44-387E41CFF0E0}" srcOrd="0" destOrd="0" presId="urn:microsoft.com/office/officeart/2005/8/layout/orgChart1"/>
    <dgm:cxn modelId="{D2D3FF0B-D05F-4B22-8C13-648B623205BA}" type="presParOf" srcId="{7F7DE7E3-5958-430C-AA44-387E41CFF0E0}" destId="{0669A10F-B8F0-49FA-8E08-81773692F4FC}" srcOrd="0" destOrd="0" presId="urn:microsoft.com/office/officeart/2005/8/layout/orgChart1"/>
    <dgm:cxn modelId="{5029964F-44E4-442E-BB28-E532B87938E1}" type="presParOf" srcId="{7F7DE7E3-5958-430C-AA44-387E41CFF0E0}" destId="{9E298FF2-0569-411E-B4A6-E07707B8AE6C}" srcOrd="1" destOrd="0" presId="urn:microsoft.com/office/officeart/2005/8/layout/orgChart1"/>
    <dgm:cxn modelId="{2C22F566-911E-46FF-9A6E-4B744AD4666A}" type="presParOf" srcId="{98D9EE56-945A-41BF-93E9-1B1EF9A41598}" destId="{5C6E017A-29BA-49C3-A7FC-9AA6BD9C334A}" srcOrd="1" destOrd="0" presId="urn:microsoft.com/office/officeart/2005/8/layout/orgChart1"/>
    <dgm:cxn modelId="{8E417EE7-B57F-4D59-B308-413D66A1A664}" type="presParOf" srcId="{98D9EE56-945A-41BF-93E9-1B1EF9A41598}" destId="{01E22DE9-CB99-4F1A-A325-2E26AC98E39A}" srcOrd="2" destOrd="0" presId="urn:microsoft.com/office/officeart/2005/8/layout/orgChart1"/>
    <dgm:cxn modelId="{DE63987F-348B-4992-9FA9-CF06E702F2B2}" type="presParOf" srcId="{59340932-CE05-4CB3-9723-A2EBF7F06E60}" destId="{6A4B2A31-290E-4CD2-B082-6E3B2543F94C}" srcOrd="6" destOrd="0" presId="urn:microsoft.com/office/officeart/2005/8/layout/orgChart1"/>
    <dgm:cxn modelId="{0D0C60EF-195C-4D98-B11D-567A90A08D56}" type="presParOf" srcId="{59340932-CE05-4CB3-9723-A2EBF7F06E60}" destId="{F3BF9DC3-BCCE-4FBE-801A-85541F60867F}" srcOrd="7" destOrd="0" presId="urn:microsoft.com/office/officeart/2005/8/layout/orgChart1"/>
    <dgm:cxn modelId="{4EBB8423-D7D5-4FD6-A7A1-D9ABB831F5B9}" type="presParOf" srcId="{F3BF9DC3-BCCE-4FBE-801A-85541F60867F}" destId="{BC49E82B-900E-4D7C-A181-A04350BA8D35}" srcOrd="0" destOrd="0" presId="urn:microsoft.com/office/officeart/2005/8/layout/orgChart1"/>
    <dgm:cxn modelId="{40C85C85-D1B3-436D-84EA-DBB44DB54067}" type="presParOf" srcId="{BC49E82B-900E-4D7C-A181-A04350BA8D35}" destId="{4FFAB071-2489-405A-A67D-022484D37F68}" srcOrd="0" destOrd="0" presId="urn:microsoft.com/office/officeart/2005/8/layout/orgChart1"/>
    <dgm:cxn modelId="{4B08A7D5-FB0D-42A4-8A04-70E49A3C32D0}" type="presParOf" srcId="{BC49E82B-900E-4D7C-A181-A04350BA8D35}" destId="{32B4B590-BE54-44DC-987B-33D5AC860137}" srcOrd="1" destOrd="0" presId="urn:microsoft.com/office/officeart/2005/8/layout/orgChart1"/>
    <dgm:cxn modelId="{606095DE-4DBF-4B32-9FCC-56A0D7EF83C5}" type="presParOf" srcId="{F3BF9DC3-BCCE-4FBE-801A-85541F60867F}" destId="{CF1F2AC3-6B57-4EE1-9DD4-0BC16059AFEE}" srcOrd="1" destOrd="0" presId="urn:microsoft.com/office/officeart/2005/8/layout/orgChart1"/>
    <dgm:cxn modelId="{3523EF97-9B24-47CF-BF1C-F22286E16055}" type="presParOf" srcId="{F3BF9DC3-BCCE-4FBE-801A-85541F60867F}" destId="{A43F3EBB-8ACC-4766-9044-6BC64DE26A23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4B2A31-290E-4CD2-B082-6E3B2543F94C}">
      <dsp:nvSpPr>
        <dsp:cNvPr id="0" name=""/>
        <dsp:cNvSpPr/>
      </dsp:nvSpPr>
      <dsp:spPr>
        <a:xfrm>
          <a:off x="4955138" y="861091"/>
          <a:ext cx="242419" cy="2254551"/>
        </a:xfrm>
        <a:custGeom>
          <a:avLst/>
          <a:gdLst/>
          <a:ahLst/>
          <a:cxnLst/>
          <a:rect l="0" t="0" r="0" b="0"/>
          <a:pathLst>
            <a:path>
              <a:moveTo>
                <a:pt x="242419" y="0"/>
              </a:moveTo>
              <a:lnTo>
                <a:pt x="242419" y="2254551"/>
              </a:lnTo>
              <a:lnTo>
                <a:pt x="0" y="225455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B516E3-75D2-4630-A783-218C6F6E5BD9}">
      <dsp:nvSpPr>
        <dsp:cNvPr id="0" name=""/>
        <dsp:cNvSpPr/>
      </dsp:nvSpPr>
      <dsp:spPr>
        <a:xfrm>
          <a:off x="5197557" y="861091"/>
          <a:ext cx="212280" cy="16033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03346"/>
              </a:lnTo>
              <a:lnTo>
                <a:pt x="212280" y="160334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C97E4A-9FE6-44C3-9A1B-C439304B0902}">
      <dsp:nvSpPr>
        <dsp:cNvPr id="0" name=""/>
        <dsp:cNvSpPr/>
      </dsp:nvSpPr>
      <dsp:spPr>
        <a:xfrm>
          <a:off x="5197557" y="861091"/>
          <a:ext cx="231702" cy="10318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1844"/>
              </a:lnTo>
              <a:lnTo>
                <a:pt x="231702" y="103184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1D7035-C70F-4102-877D-2438EBE645FB}">
      <dsp:nvSpPr>
        <dsp:cNvPr id="0" name=""/>
        <dsp:cNvSpPr/>
      </dsp:nvSpPr>
      <dsp:spPr>
        <a:xfrm>
          <a:off x="5197557" y="861091"/>
          <a:ext cx="231702" cy="4603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0337"/>
              </a:lnTo>
              <a:lnTo>
                <a:pt x="231702" y="46033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5C5592-48D5-4FFD-974B-27DA45E78AD7}">
      <dsp:nvSpPr>
        <dsp:cNvPr id="0" name=""/>
        <dsp:cNvSpPr/>
      </dsp:nvSpPr>
      <dsp:spPr>
        <a:xfrm>
          <a:off x="7818526" y="4954918"/>
          <a:ext cx="155689" cy="6482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8298"/>
              </a:lnTo>
              <a:lnTo>
                <a:pt x="155689" y="648298"/>
              </a:lnTo>
            </a:path>
          </a:pathLst>
        </a:custGeom>
        <a:noFill/>
        <a:ln w="25400" cap="flat" cmpd="sng" algn="ctr">
          <a:solidFill>
            <a:srgbClr val="009900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66FFE0-2673-4182-82D5-8E39AE2605FE}">
      <dsp:nvSpPr>
        <dsp:cNvPr id="0" name=""/>
        <dsp:cNvSpPr/>
      </dsp:nvSpPr>
      <dsp:spPr>
        <a:xfrm>
          <a:off x="8170120" y="4286275"/>
          <a:ext cx="91440" cy="1523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3984"/>
              </a:lnTo>
              <a:lnTo>
                <a:pt x="61403" y="43984"/>
              </a:lnTo>
              <a:lnTo>
                <a:pt x="61403" y="152396"/>
              </a:lnTo>
            </a:path>
          </a:pathLst>
        </a:custGeom>
        <a:noFill/>
        <a:ln w="25400" cap="flat" cmpd="sng" algn="ctr">
          <a:solidFill>
            <a:srgbClr val="FF9900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B50CFE-8A87-455F-BF4F-929913C8423C}">
      <dsp:nvSpPr>
        <dsp:cNvPr id="0" name=""/>
        <dsp:cNvSpPr/>
      </dsp:nvSpPr>
      <dsp:spPr>
        <a:xfrm>
          <a:off x="5197557" y="861091"/>
          <a:ext cx="3018282" cy="29089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00524"/>
              </a:lnTo>
              <a:lnTo>
                <a:pt x="3018282" y="2800524"/>
              </a:lnTo>
              <a:lnTo>
                <a:pt x="3018282" y="290893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D3A2AE-8E84-4F30-9A14-C07BF37D8FD4}">
      <dsp:nvSpPr>
        <dsp:cNvPr id="0" name=""/>
        <dsp:cNvSpPr/>
      </dsp:nvSpPr>
      <dsp:spPr>
        <a:xfrm>
          <a:off x="6389759" y="4929225"/>
          <a:ext cx="221583" cy="6739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3992"/>
              </a:lnTo>
              <a:lnTo>
                <a:pt x="221583" y="673992"/>
              </a:lnTo>
            </a:path>
          </a:pathLst>
        </a:custGeom>
        <a:noFill/>
        <a:ln w="25400" cap="flat" cmpd="sng" algn="ctr">
          <a:solidFill>
            <a:srgbClr val="009900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C6271B-08B4-47C1-A90F-22D3B706E39C}">
      <dsp:nvSpPr>
        <dsp:cNvPr id="0" name=""/>
        <dsp:cNvSpPr/>
      </dsp:nvSpPr>
      <dsp:spPr>
        <a:xfrm>
          <a:off x="6757037" y="4302459"/>
          <a:ext cx="91440" cy="110518"/>
        </a:xfrm>
        <a:custGeom>
          <a:avLst/>
          <a:gdLst/>
          <a:ahLst/>
          <a:cxnLst/>
          <a:rect l="0" t="0" r="0" b="0"/>
          <a:pathLst>
            <a:path>
              <a:moveTo>
                <a:pt x="48115" y="0"/>
              </a:moveTo>
              <a:lnTo>
                <a:pt x="48115" y="2106"/>
              </a:lnTo>
              <a:lnTo>
                <a:pt x="45720" y="2106"/>
              </a:lnTo>
              <a:lnTo>
                <a:pt x="45720" y="110518"/>
              </a:lnTo>
            </a:path>
          </a:pathLst>
        </a:custGeom>
        <a:noFill/>
        <a:ln w="25400" cap="flat" cmpd="sng" algn="ctr">
          <a:solidFill>
            <a:srgbClr val="FF9900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8CE1ED-EA07-4BA0-A6F6-DD4A2C309142}">
      <dsp:nvSpPr>
        <dsp:cNvPr id="0" name=""/>
        <dsp:cNvSpPr/>
      </dsp:nvSpPr>
      <dsp:spPr>
        <a:xfrm>
          <a:off x="5197557" y="861091"/>
          <a:ext cx="1607594" cy="29251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16708"/>
              </a:lnTo>
              <a:lnTo>
                <a:pt x="1607594" y="2816708"/>
              </a:lnTo>
              <a:lnTo>
                <a:pt x="1607594" y="292512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4C1149-4339-4E8D-98FD-E11CC8F18A3D}">
      <dsp:nvSpPr>
        <dsp:cNvPr id="0" name=""/>
        <dsp:cNvSpPr/>
      </dsp:nvSpPr>
      <dsp:spPr>
        <a:xfrm>
          <a:off x="5117704" y="4929225"/>
          <a:ext cx="136310" cy="6739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3992"/>
              </a:lnTo>
              <a:lnTo>
                <a:pt x="136310" y="673992"/>
              </a:lnTo>
            </a:path>
          </a:pathLst>
        </a:custGeom>
        <a:noFill/>
        <a:ln w="25400" cap="flat" cmpd="sng" algn="ctr">
          <a:solidFill>
            <a:srgbClr val="009900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C66751-3EB9-41CB-A037-44619A2D7DEE}">
      <dsp:nvSpPr>
        <dsp:cNvPr id="0" name=""/>
        <dsp:cNvSpPr/>
      </dsp:nvSpPr>
      <dsp:spPr>
        <a:xfrm>
          <a:off x="5484982" y="4286280"/>
          <a:ext cx="91440" cy="12669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6697"/>
              </a:lnTo>
            </a:path>
          </a:pathLst>
        </a:custGeom>
        <a:noFill/>
        <a:ln w="25400" cap="flat" cmpd="sng" algn="ctr">
          <a:solidFill>
            <a:srgbClr val="FF9900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9643D8-9B88-46A3-8D2B-4E28E985AEBC}">
      <dsp:nvSpPr>
        <dsp:cNvPr id="0" name=""/>
        <dsp:cNvSpPr/>
      </dsp:nvSpPr>
      <dsp:spPr>
        <a:xfrm>
          <a:off x="5197557" y="861091"/>
          <a:ext cx="333144" cy="29089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00529"/>
              </a:lnTo>
              <a:lnTo>
                <a:pt x="333144" y="2800529"/>
              </a:lnTo>
              <a:lnTo>
                <a:pt x="333144" y="290894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90B68C-D3DA-4D58-847A-B1CB0074E0CA}">
      <dsp:nvSpPr>
        <dsp:cNvPr id="0" name=""/>
        <dsp:cNvSpPr/>
      </dsp:nvSpPr>
      <dsp:spPr>
        <a:xfrm>
          <a:off x="3843707" y="4929225"/>
          <a:ext cx="91440" cy="67399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73992"/>
              </a:lnTo>
              <a:lnTo>
                <a:pt x="124427" y="673992"/>
              </a:lnTo>
            </a:path>
          </a:pathLst>
        </a:custGeom>
        <a:noFill/>
        <a:ln w="25400" cap="flat" cmpd="sng" algn="ctr">
          <a:solidFill>
            <a:srgbClr val="009900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5951C2-7580-41D2-AB74-08D173C5A876}">
      <dsp:nvSpPr>
        <dsp:cNvPr id="0" name=""/>
        <dsp:cNvSpPr/>
      </dsp:nvSpPr>
      <dsp:spPr>
        <a:xfrm>
          <a:off x="4249189" y="4286280"/>
          <a:ext cx="91440" cy="12669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285"/>
              </a:lnTo>
              <a:lnTo>
                <a:pt x="53236" y="18285"/>
              </a:lnTo>
              <a:lnTo>
                <a:pt x="53236" y="126697"/>
              </a:lnTo>
            </a:path>
          </a:pathLst>
        </a:custGeom>
        <a:noFill/>
        <a:ln w="25400" cap="flat" cmpd="sng" algn="ctr">
          <a:solidFill>
            <a:srgbClr val="FF9900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7CE80D-F760-4E55-BC6F-F989FB3CEC5B}">
      <dsp:nvSpPr>
        <dsp:cNvPr id="0" name=""/>
        <dsp:cNvSpPr/>
      </dsp:nvSpPr>
      <dsp:spPr>
        <a:xfrm>
          <a:off x="4294909" y="861091"/>
          <a:ext cx="902648" cy="2908941"/>
        </a:xfrm>
        <a:custGeom>
          <a:avLst/>
          <a:gdLst/>
          <a:ahLst/>
          <a:cxnLst/>
          <a:rect l="0" t="0" r="0" b="0"/>
          <a:pathLst>
            <a:path>
              <a:moveTo>
                <a:pt x="902648" y="0"/>
              </a:moveTo>
              <a:lnTo>
                <a:pt x="902648" y="2800529"/>
              </a:lnTo>
              <a:lnTo>
                <a:pt x="0" y="2800529"/>
              </a:lnTo>
              <a:lnTo>
                <a:pt x="0" y="290894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F132C4-612F-485F-9C12-67512178D1C7}">
      <dsp:nvSpPr>
        <dsp:cNvPr id="0" name=""/>
        <dsp:cNvSpPr/>
      </dsp:nvSpPr>
      <dsp:spPr>
        <a:xfrm>
          <a:off x="2669069" y="4929225"/>
          <a:ext cx="91440" cy="67399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73992"/>
              </a:lnTo>
              <a:lnTo>
                <a:pt x="84614" y="673992"/>
              </a:lnTo>
            </a:path>
          </a:pathLst>
        </a:custGeom>
        <a:noFill/>
        <a:ln w="25400" cap="flat" cmpd="sng" algn="ctr">
          <a:solidFill>
            <a:srgbClr val="009900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B25029-9991-4151-A684-9FEBDC33C8BC}">
      <dsp:nvSpPr>
        <dsp:cNvPr id="0" name=""/>
        <dsp:cNvSpPr/>
      </dsp:nvSpPr>
      <dsp:spPr>
        <a:xfrm>
          <a:off x="3082067" y="4286280"/>
          <a:ext cx="91440" cy="12669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6697"/>
              </a:lnTo>
            </a:path>
          </a:pathLst>
        </a:custGeom>
        <a:noFill/>
        <a:ln w="25400" cap="flat" cmpd="sng" algn="ctr">
          <a:solidFill>
            <a:srgbClr val="FF9900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9E6AC1-842D-4415-9C1D-CEA8AB1CD1F6}">
      <dsp:nvSpPr>
        <dsp:cNvPr id="0" name=""/>
        <dsp:cNvSpPr/>
      </dsp:nvSpPr>
      <dsp:spPr>
        <a:xfrm>
          <a:off x="3127787" y="861091"/>
          <a:ext cx="2069770" cy="2908941"/>
        </a:xfrm>
        <a:custGeom>
          <a:avLst/>
          <a:gdLst/>
          <a:ahLst/>
          <a:cxnLst/>
          <a:rect l="0" t="0" r="0" b="0"/>
          <a:pathLst>
            <a:path>
              <a:moveTo>
                <a:pt x="2069770" y="0"/>
              </a:moveTo>
              <a:lnTo>
                <a:pt x="2069770" y="2800529"/>
              </a:lnTo>
              <a:lnTo>
                <a:pt x="0" y="2800529"/>
              </a:lnTo>
              <a:lnTo>
                <a:pt x="0" y="290894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9E09CC-B255-4170-A1E5-C32A4BBF1F96}">
      <dsp:nvSpPr>
        <dsp:cNvPr id="0" name=""/>
        <dsp:cNvSpPr/>
      </dsp:nvSpPr>
      <dsp:spPr>
        <a:xfrm>
          <a:off x="1428176" y="4945404"/>
          <a:ext cx="111065" cy="6578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7812"/>
              </a:lnTo>
              <a:lnTo>
                <a:pt x="111065" y="657812"/>
              </a:lnTo>
            </a:path>
          </a:pathLst>
        </a:custGeom>
        <a:noFill/>
        <a:ln w="25400" cap="flat" cmpd="sng" algn="ctr">
          <a:solidFill>
            <a:srgbClr val="009900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767546-C07E-43D9-9E23-B5D34DF1169D}">
      <dsp:nvSpPr>
        <dsp:cNvPr id="0" name=""/>
        <dsp:cNvSpPr/>
      </dsp:nvSpPr>
      <dsp:spPr>
        <a:xfrm>
          <a:off x="1795454" y="4282284"/>
          <a:ext cx="91440" cy="1468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6872"/>
              </a:lnTo>
            </a:path>
          </a:pathLst>
        </a:custGeom>
        <a:noFill/>
        <a:ln w="25400" cap="flat" cmpd="sng" algn="ctr">
          <a:solidFill>
            <a:srgbClr val="FF9900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39DADA-B9FA-41D1-8767-AF88BDB641CA}">
      <dsp:nvSpPr>
        <dsp:cNvPr id="0" name=""/>
        <dsp:cNvSpPr/>
      </dsp:nvSpPr>
      <dsp:spPr>
        <a:xfrm>
          <a:off x="1841174" y="861091"/>
          <a:ext cx="3356383" cy="2904945"/>
        </a:xfrm>
        <a:custGeom>
          <a:avLst/>
          <a:gdLst/>
          <a:ahLst/>
          <a:cxnLst/>
          <a:rect l="0" t="0" r="0" b="0"/>
          <a:pathLst>
            <a:path>
              <a:moveTo>
                <a:pt x="3356383" y="0"/>
              </a:moveTo>
              <a:lnTo>
                <a:pt x="3356383" y="2796533"/>
              </a:lnTo>
              <a:lnTo>
                <a:pt x="0" y="2796533"/>
              </a:lnTo>
              <a:lnTo>
                <a:pt x="0" y="290494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4EBB00-C9E7-4D79-895A-CFB5BF67A814}">
      <dsp:nvSpPr>
        <dsp:cNvPr id="0" name=""/>
        <dsp:cNvSpPr/>
      </dsp:nvSpPr>
      <dsp:spPr>
        <a:xfrm>
          <a:off x="197492" y="4945404"/>
          <a:ext cx="91440" cy="72646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26468"/>
              </a:lnTo>
              <a:lnTo>
                <a:pt x="88227" y="726468"/>
              </a:lnTo>
            </a:path>
          </a:pathLst>
        </a:custGeom>
        <a:noFill/>
        <a:ln w="25400" cap="flat" cmpd="sng" algn="ctr">
          <a:solidFill>
            <a:srgbClr val="009900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9E0D24-9A66-493C-9D89-063849B4729E}">
      <dsp:nvSpPr>
        <dsp:cNvPr id="0" name=""/>
        <dsp:cNvSpPr/>
      </dsp:nvSpPr>
      <dsp:spPr>
        <a:xfrm>
          <a:off x="610490" y="4282284"/>
          <a:ext cx="91440" cy="1468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6872"/>
              </a:lnTo>
            </a:path>
          </a:pathLst>
        </a:custGeom>
        <a:noFill/>
        <a:ln w="25400" cap="flat" cmpd="sng" algn="ctr">
          <a:solidFill>
            <a:srgbClr val="FF9900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784CDB-0A35-402A-8352-F66F38721668}">
      <dsp:nvSpPr>
        <dsp:cNvPr id="0" name=""/>
        <dsp:cNvSpPr/>
      </dsp:nvSpPr>
      <dsp:spPr>
        <a:xfrm>
          <a:off x="656210" y="861091"/>
          <a:ext cx="4541347" cy="2904945"/>
        </a:xfrm>
        <a:custGeom>
          <a:avLst/>
          <a:gdLst/>
          <a:ahLst/>
          <a:cxnLst/>
          <a:rect l="0" t="0" r="0" b="0"/>
          <a:pathLst>
            <a:path>
              <a:moveTo>
                <a:pt x="4541347" y="0"/>
              </a:moveTo>
              <a:lnTo>
                <a:pt x="4541347" y="2796533"/>
              </a:lnTo>
              <a:lnTo>
                <a:pt x="0" y="2796533"/>
              </a:lnTo>
              <a:lnTo>
                <a:pt x="0" y="290494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B85AA1-9715-4C72-857B-2FA20FDE8F86}">
      <dsp:nvSpPr>
        <dsp:cNvPr id="0" name=""/>
        <dsp:cNvSpPr/>
      </dsp:nvSpPr>
      <dsp:spPr>
        <a:xfrm>
          <a:off x="4071936" y="71438"/>
          <a:ext cx="2251242" cy="789652"/>
        </a:xfrm>
        <a:prstGeom prst="rect">
          <a:avLst/>
        </a:prstGeom>
        <a:solidFill>
          <a:srgbClr val="0000FF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R="0"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baseline="0" dirty="0" smtClean="0">
              <a:latin typeface="Tahoma" pitchFamily="34" charset="0"/>
              <a:cs typeface="Tahoma" pitchFamily="34" charset="0"/>
            </a:rPr>
            <a:t>ประธานโครงการฯ</a:t>
          </a:r>
          <a:endParaRPr lang="th-TH" sz="1800" b="1" kern="1200" dirty="0" smtClean="0">
            <a:latin typeface="Tahoma" pitchFamily="34" charset="0"/>
            <a:cs typeface="Tahoma" pitchFamily="34" charset="0"/>
          </a:endParaRPr>
        </a:p>
      </dsp:txBody>
      <dsp:txXfrm>
        <a:off x="4071936" y="71438"/>
        <a:ext cx="2251242" cy="789652"/>
      </dsp:txXfrm>
    </dsp:sp>
    <dsp:sp modelId="{713637CC-9143-4D63-8489-B5B11D7D5D64}">
      <dsp:nvSpPr>
        <dsp:cNvPr id="0" name=""/>
        <dsp:cNvSpPr/>
      </dsp:nvSpPr>
      <dsp:spPr>
        <a:xfrm>
          <a:off x="139963" y="3766036"/>
          <a:ext cx="1032495" cy="516247"/>
        </a:xfrm>
        <a:prstGeom prst="rect">
          <a:avLst/>
        </a:prstGeom>
        <a:solidFill>
          <a:srgbClr val="15A5E5"/>
        </a:solidFill>
        <a:ln>
          <a:solidFill>
            <a:srgbClr val="FF9900"/>
          </a:solidFill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R="0"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000" b="1" kern="1200" baseline="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หัวหน้าภาคเหนือ(ตอนล่าง)</a:t>
          </a:r>
          <a:endParaRPr lang="th-TH" sz="1000" b="1" kern="1200" dirty="0" smtClean="0">
            <a:solidFill>
              <a:schemeClr val="bg1"/>
            </a:solidFill>
            <a:latin typeface="Tahoma" pitchFamily="34" charset="0"/>
            <a:cs typeface="Tahoma" pitchFamily="34" charset="0"/>
          </a:endParaRPr>
        </a:p>
      </dsp:txBody>
      <dsp:txXfrm>
        <a:off x="139963" y="3766036"/>
        <a:ext cx="1032495" cy="516247"/>
      </dsp:txXfrm>
    </dsp:sp>
    <dsp:sp modelId="{697DFB63-ACD3-41B7-97E7-FDEACC195128}">
      <dsp:nvSpPr>
        <dsp:cNvPr id="0" name=""/>
        <dsp:cNvSpPr/>
      </dsp:nvSpPr>
      <dsp:spPr>
        <a:xfrm>
          <a:off x="139963" y="4429156"/>
          <a:ext cx="1032495" cy="516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R="0"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100" b="1" kern="1200" baseline="0" dirty="0" smtClean="0">
              <a:latin typeface="Tahoma" pitchFamily="34" charset="0"/>
              <a:cs typeface="Tahoma" pitchFamily="34" charset="0"/>
            </a:rPr>
            <a:t>ทีมสนับสนุนวิชาการ</a:t>
          </a:r>
          <a:endParaRPr lang="th-TH" sz="1100" b="1" kern="1200" dirty="0" smtClean="0">
            <a:latin typeface="Tahoma" pitchFamily="34" charset="0"/>
            <a:cs typeface="Tahoma" pitchFamily="34" charset="0"/>
          </a:endParaRPr>
        </a:p>
      </dsp:txBody>
      <dsp:txXfrm>
        <a:off x="139963" y="4429156"/>
        <a:ext cx="1032495" cy="516247"/>
      </dsp:txXfrm>
    </dsp:sp>
    <dsp:sp modelId="{063E589E-43F9-4641-8989-64B0163421D6}">
      <dsp:nvSpPr>
        <dsp:cNvPr id="0" name=""/>
        <dsp:cNvSpPr/>
      </dsp:nvSpPr>
      <dsp:spPr>
        <a:xfrm>
          <a:off x="285720" y="5413749"/>
          <a:ext cx="1032495" cy="516247"/>
        </a:xfrm>
        <a:prstGeom prst="rect">
          <a:avLst/>
        </a:prstGeom>
        <a:solidFill>
          <a:srgbClr val="00990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R="0"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000" b="1" kern="1200" baseline="0" dirty="0" smtClean="0">
              <a:latin typeface="Tahoma" pitchFamily="34" charset="0"/>
              <a:cs typeface="Tahoma" pitchFamily="34" charset="0"/>
            </a:rPr>
            <a:t>แกนนำ</a:t>
          </a:r>
          <a:endParaRPr lang="en-US" sz="1000" b="1" kern="1200" baseline="0" dirty="0" smtClean="0">
            <a:latin typeface="Tahoma" pitchFamily="34" charset="0"/>
            <a:cs typeface="Tahoma" pitchFamily="34" charset="0"/>
          </a:endParaRPr>
        </a:p>
        <a:p>
          <a:pPr marR="0"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000" b="1" kern="1200" baseline="0" dirty="0" smtClean="0">
              <a:latin typeface="Tahoma" pitchFamily="34" charset="0"/>
              <a:cs typeface="Tahoma" pitchFamily="34" charset="0"/>
            </a:rPr>
            <a:t>จังหวัด</a:t>
          </a:r>
          <a:endParaRPr lang="th-TH" sz="1000" b="1" kern="1200" dirty="0" smtClean="0">
            <a:latin typeface="Tahoma" pitchFamily="34" charset="0"/>
            <a:cs typeface="Tahoma" pitchFamily="34" charset="0"/>
          </a:endParaRPr>
        </a:p>
      </dsp:txBody>
      <dsp:txXfrm>
        <a:off x="285720" y="5413749"/>
        <a:ext cx="1032495" cy="516247"/>
      </dsp:txXfrm>
    </dsp:sp>
    <dsp:sp modelId="{719CBD72-18C7-4F17-BB8E-F6B1CE8C7721}">
      <dsp:nvSpPr>
        <dsp:cNvPr id="0" name=""/>
        <dsp:cNvSpPr/>
      </dsp:nvSpPr>
      <dsp:spPr>
        <a:xfrm>
          <a:off x="1324926" y="3766036"/>
          <a:ext cx="1032495" cy="516247"/>
        </a:xfrm>
        <a:prstGeom prst="rect">
          <a:avLst/>
        </a:prstGeom>
        <a:solidFill>
          <a:srgbClr val="15A5E5"/>
        </a:solidFill>
        <a:ln>
          <a:solidFill>
            <a:srgbClr val="FF9900"/>
          </a:solidFill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000" b="1" kern="1200" baseline="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หัวหน้าภาคเหนือ(ตอนบน)</a:t>
          </a:r>
          <a:endParaRPr lang="th-TH" sz="1000" b="1" kern="1200" dirty="0" smtClean="0">
            <a:solidFill>
              <a:schemeClr val="bg1"/>
            </a:solidFill>
            <a:latin typeface="Tahoma" pitchFamily="34" charset="0"/>
            <a:cs typeface="Tahoma" pitchFamily="34" charset="0"/>
          </a:endParaRPr>
        </a:p>
      </dsp:txBody>
      <dsp:txXfrm>
        <a:off x="1324926" y="3766036"/>
        <a:ext cx="1032495" cy="516247"/>
      </dsp:txXfrm>
    </dsp:sp>
    <dsp:sp modelId="{F3E2C16D-F74C-4115-A631-88448C9DF321}">
      <dsp:nvSpPr>
        <dsp:cNvPr id="0" name=""/>
        <dsp:cNvSpPr/>
      </dsp:nvSpPr>
      <dsp:spPr>
        <a:xfrm>
          <a:off x="1324926" y="4429156"/>
          <a:ext cx="1032495" cy="516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000" kern="1200"/>
        </a:p>
      </dsp:txBody>
      <dsp:txXfrm>
        <a:off x="1324926" y="4429156"/>
        <a:ext cx="1032495" cy="516247"/>
      </dsp:txXfrm>
    </dsp:sp>
    <dsp:sp modelId="{2DB556EC-7722-48D2-B6A7-D7817B5F9B9A}">
      <dsp:nvSpPr>
        <dsp:cNvPr id="0" name=""/>
        <dsp:cNvSpPr/>
      </dsp:nvSpPr>
      <dsp:spPr>
        <a:xfrm>
          <a:off x="1539241" y="5345093"/>
          <a:ext cx="1032495" cy="516247"/>
        </a:xfrm>
        <a:prstGeom prst="rect">
          <a:avLst/>
        </a:prstGeom>
        <a:solidFill>
          <a:srgbClr val="00990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000" kern="1200"/>
        </a:p>
      </dsp:txBody>
      <dsp:txXfrm>
        <a:off x="1539241" y="5345093"/>
        <a:ext cx="1032495" cy="516247"/>
      </dsp:txXfrm>
    </dsp:sp>
    <dsp:sp modelId="{51A0EEA1-1B9D-48D0-9484-BE9C8B5D220A}">
      <dsp:nvSpPr>
        <dsp:cNvPr id="0" name=""/>
        <dsp:cNvSpPr/>
      </dsp:nvSpPr>
      <dsp:spPr>
        <a:xfrm>
          <a:off x="2611539" y="3770032"/>
          <a:ext cx="1032495" cy="516247"/>
        </a:xfrm>
        <a:prstGeom prst="rect">
          <a:avLst/>
        </a:prstGeom>
        <a:solidFill>
          <a:srgbClr val="15A5E5"/>
        </a:solidFill>
        <a:ln>
          <a:solidFill>
            <a:srgbClr val="FF9900"/>
          </a:solidFill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R="0"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000" b="1" kern="12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หัวหน้าภาคตะวันออก</a:t>
          </a:r>
          <a:endParaRPr lang="en-US" sz="1000" b="1" kern="1200" baseline="0" dirty="0" smtClean="0">
            <a:solidFill>
              <a:schemeClr val="bg1"/>
            </a:solidFill>
            <a:latin typeface="Tahoma" pitchFamily="34" charset="0"/>
            <a:cs typeface="Tahoma" pitchFamily="34" charset="0"/>
          </a:endParaRPr>
        </a:p>
      </dsp:txBody>
      <dsp:txXfrm>
        <a:off x="2611539" y="3770032"/>
        <a:ext cx="1032495" cy="516247"/>
      </dsp:txXfrm>
    </dsp:sp>
    <dsp:sp modelId="{FA7CC378-12D2-4656-A27E-85715571D1B4}">
      <dsp:nvSpPr>
        <dsp:cNvPr id="0" name=""/>
        <dsp:cNvSpPr/>
      </dsp:nvSpPr>
      <dsp:spPr>
        <a:xfrm>
          <a:off x="2611539" y="4412977"/>
          <a:ext cx="1032495" cy="516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R="0"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100" b="1" kern="1200" baseline="0" dirty="0" smtClean="0">
              <a:latin typeface="Tahoma" pitchFamily="34" charset="0"/>
              <a:cs typeface="Tahoma" pitchFamily="34" charset="0"/>
            </a:rPr>
            <a:t>ทีมสนับสนุนวิชาการ</a:t>
          </a:r>
          <a:endParaRPr lang="th-TH" sz="1100" b="1" kern="1200" dirty="0" smtClean="0">
            <a:latin typeface="Tahoma" pitchFamily="34" charset="0"/>
            <a:cs typeface="Tahoma" pitchFamily="34" charset="0"/>
          </a:endParaRPr>
        </a:p>
      </dsp:txBody>
      <dsp:txXfrm>
        <a:off x="2611539" y="4412977"/>
        <a:ext cx="1032495" cy="516247"/>
      </dsp:txXfrm>
    </dsp:sp>
    <dsp:sp modelId="{F0906784-7AE4-4CCC-9C0D-9D4F0040429A}">
      <dsp:nvSpPr>
        <dsp:cNvPr id="0" name=""/>
        <dsp:cNvSpPr/>
      </dsp:nvSpPr>
      <dsp:spPr>
        <a:xfrm>
          <a:off x="2753683" y="5345093"/>
          <a:ext cx="1032495" cy="516247"/>
        </a:xfrm>
        <a:prstGeom prst="rect">
          <a:avLst/>
        </a:prstGeom>
        <a:solidFill>
          <a:srgbClr val="00990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R="0"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000" b="1" kern="1200" baseline="0" dirty="0" smtClean="0">
              <a:latin typeface="Tahoma" pitchFamily="34" charset="0"/>
              <a:cs typeface="Tahoma" pitchFamily="34" charset="0"/>
            </a:rPr>
            <a:t>แกนนำ</a:t>
          </a:r>
          <a:endParaRPr lang="en-US" sz="1000" b="1" kern="1200" baseline="0" dirty="0" smtClean="0">
            <a:latin typeface="Tahoma" pitchFamily="34" charset="0"/>
            <a:cs typeface="Tahoma" pitchFamily="34" charset="0"/>
          </a:endParaRPr>
        </a:p>
        <a:p>
          <a:pPr marR="0"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000" b="1" kern="1200" baseline="0" dirty="0" smtClean="0">
              <a:latin typeface="Tahoma" pitchFamily="34" charset="0"/>
              <a:cs typeface="Tahoma" pitchFamily="34" charset="0"/>
            </a:rPr>
            <a:t>จังหวัด</a:t>
          </a:r>
          <a:endParaRPr lang="en-US" sz="1000" b="1" kern="1200" baseline="0" dirty="0" smtClean="0">
            <a:latin typeface="Tahoma" pitchFamily="34" charset="0"/>
            <a:cs typeface="Tahoma" pitchFamily="34" charset="0"/>
          </a:endParaRPr>
        </a:p>
      </dsp:txBody>
      <dsp:txXfrm>
        <a:off x="2753683" y="5345093"/>
        <a:ext cx="1032495" cy="516247"/>
      </dsp:txXfrm>
    </dsp:sp>
    <dsp:sp modelId="{AC79D5A0-6844-4DCC-9E1E-7C80ACCA6B00}">
      <dsp:nvSpPr>
        <dsp:cNvPr id="0" name=""/>
        <dsp:cNvSpPr/>
      </dsp:nvSpPr>
      <dsp:spPr>
        <a:xfrm>
          <a:off x="3778661" y="3770032"/>
          <a:ext cx="1032495" cy="516247"/>
        </a:xfrm>
        <a:prstGeom prst="rect">
          <a:avLst/>
        </a:prstGeom>
        <a:solidFill>
          <a:srgbClr val="15A5E5"/>
        </a:solidFill>
        <a:ln>
          <a:solidFill>
            <a:srgbClr val="FF9900"/>
          </a:solidFill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R="0"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000" b="1" kern="1200" baseline="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หัวหน้า</a:t>
          </a:r>
          <a:endParaRPr lang="en-US" sz="1000" b="1" kern="1200" baseline="0" dirty="0" smtClean="0">
            <a:solidFill>
              <a:schemeClr val="bg1"/>
            </a:solidFill>
            <a:latin typeface="Tahoma" pitchFamily="34" charset="0"/>
            <a:cs typeface="Tahoma" pitchFamily="34" charset="0"/>
          </a:endParaRPr>
        </a:p>
        <a:p>
          <a:pPr marR="0"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000" b="1" kern="1200" baseline="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ภาคกลาง</a:t>
          </a:r>
          <a:endParaRPr lang="en-US" sz="1000" b="1" kern="1200" baseline="0" dirty="0" smtClean="0">
            <a:solidFill>
              <a:schemeClr val="bg1"/>
            </a:solidFill>
            <a:latin typeface="Tahoma" pitchFamily="34" charset="0"/>
            <a:cs typeface="Tahoma" pitchFamily="34" charset="0"/>
          </a:endParaRPr>
        </a:p>
      </dsp:txBody>
      <dsp:txXfrm>
        <a:off x="3778661" y="3770032"/>
        <a:ext cx="1032495" cy="516247"/>
      </dsp:txXfrm>
    </dsp:sp>
    <dsp:sp modelId="{7E6D2317-8C4F-47D9-AB91-5EBCD2D4E226}">
      <dsp:nvSpPr>
        <dsp:cNvPr id="0" name=""/>
        <dsp:cNvSpPr/>
      </dsp:nvSpPr>
      <dsp:spPr>
        <a:xfrm>
          <a:off x="3786178" y="4412977"/>
          <a:ext cx="1032495" cy="516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R="0"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100" b="1" kern="1200" baseline="0" dirty="0" smtClean="0">
              <a:latin typeface="Tahoma" pitchFamily="34" charset="0"/>
              <a:cs typeface="Tahoma" pitchFamily="34" charset="0"/>
            </a:rPr>
            <a:t>ทีมสนับสนุนวิชาการ</a:t>
          </a:r>
          <a:endParaRPr lang="th-TH" sz="1100" b="1" kern="1200" dirty="0" smtClean="0">
            <a:latin typeface="Tahoma" pitchFamily="34" charset="0"/>
            <a:cs typeface="Tahoma" pitchFamily="34" charset="0"/>
          </a:endParaRPr>
        </a:p>
      </dsp:txBody>
      <dsp:txXfrm>
        <a:off x="3786178" y="4412977"/>
        <a:ext cx="1032495" cy="516247"/>
      </dsp:txXfrm>
    </dsp:sp>
    <dsp:sp modelId="{42BE171B-A616-4947-9432-D25CA4117A4F}">
      <dsp:nvSpPr>
        <dsp:cNvPr id="0" name=""/>
        <dsp:cNvSpPr/>
      </dsp:nvSpPr>
      <dsp:spPr>
        <a:xfrm>
          <a:off x="3968134" y="5345093"/>
          <a:ext cx="1032495" cy="516247"/>
        </a:xfrm>
        <a:prstGeom prst="rect">
          <a:avLst/>
        </a:prstGeom>
        <a:solidFill>
          <a:srgbClr val="00990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R="0"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000" b="1" kern="1200" baseline="0" dirty="0" smtClean="0">
              <a:latin typeface="Tahoma" pitchFamily="34" charset="0"/>
              <a:cs typeface="Tahoma" pitchFamily="34" charset="0"/>
            </a:rPr>
            <a:t>แกนนำ</a:t>
          </a:r>
          <a:endParaRPr lang="en-US" sz="1000" b="1" kern="1200" baseline="0" dirty="0" smtClean="0">
            <a:latin typeface="Tahoma" pitchFamily="34" charset="0"/>
            <a:cs typeface="Tahoma" pitchFamily="34" charset="0"/>
          </a:endParaRPr>
        </a:p>
        <a:p>
          <a:pPr marR="0"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000" b="1" kern="1200" baseline="0" dirty="0" smtClean="0">
              <a:latin typeface="Tahoma" pitchFamily="34" charset="0"/>
              <a:cs typeface="Tahoma" pitchFamily="34" charset="0"/>
            </a:rPr>
            <a:t>จังหวัด</a:t>
          </a:r>
          <a:endParaRPr lang="th-TH" sz="1000" b="1" kern="1200" dirty="0" smtClean="0">
            <a:latin typeface="Tahoma" pitchFamily="34" charset="0"/>
            <a:cs typeface="Tahoma" pitchFamily="34" charset="0"/>
          </a:endParaRPr>
        </a:p>
      </dsp:txBody>
      <dsp:txXfrm>
        <a:off x="3968134" y="5345093"/>
        <a:ext cx="1032495" cy="516247"/>
      </dsp:txXfrm>
    </dsp:sp>
    <dsp:sp modelId="{A3AC32FE-2962-4F14-A978-124BBD16DAFA}">
      <dsp:nvSpPr>
        <dsp:cNvPr id="0" name=""/>
        <dsp:cNvSpPr/>
      </dsp:nvSpPr>
      <dsp:spPr>
        <a:xfrm>
          <a:off x="5014455" y="3770032"/>
          <a:ext cx="1032495" cy="516247"/>
        </a:xfrm>
        <a:prstGeom prst="rect">
          <a:avLst/>
        </a:prstGeom>
        <a:solidFill>
          <a:srgbClr val="15A5E5"/>
        </a:solidFill>
        <a:ln>
          <a:solidFill>
            <a:srgbClr val="FF9900"/>
          </a:solidFill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R="0"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000" b="1" kern="1200" baseline="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หัวหน้า</a:t>
          </a:r>
          <a:endParaRPr lang="en-US" sz="1000" b="1" kern="1200" baseline="0" dirty="0" smtClean="0">
            <a:solidFill>
              <a:schemeClr val="bg1"/>
            </a:solidFill>
            <a:latin typeface="Tahoma" pitchFamily="34" charset="0"/>
            <a:cs typeface="Tahoma" pitchFamily="34" charset="0"/>
          </a:endParaRPr>
        </a:p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000" b="1" kern="1200" baseline="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ภาคใต้</a:t>
          </a:r>
          <a:endParaRPr lang="en-US" sz="1000" b="1" kern="1200" baseline="0" dirty="0" smtClean="0">
            <a:solidFill>
              <a:schemeClr val="bg1"/>
            </a:solidFill>
            <a:latin typeface="Tahoma" pitchFamily="34" charset="0"/>
            <a:cs typeface="Tahoma" pitchFamily="34" charset="0"/>
          </a:endParaRPr>
        </a:p>
      </dsp:txBody>
      <dsp:txXfrm>
        <a:off x="5014455" y="3770032"/>
        <a:ext cx="1032495" cy="516247"/>
      </dsp:txXfrm>
    </dsp:sp>
    <dsp:sp modelId="{9F2C0873-FC65-42D2-81A2-7548A85A4180}">
      <dsp:nvSpPr>
        <dsp:cNvPr id="0" name=""/>
        <dsp:cNvSpPr/>
      </dsp:nvSpPr>
      <dsp:spPr>
        <a:xfrm>
          <a:off x="5014455" y="4412977"/>
          <a:ext cx="1032495" cy="516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R="0"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100" b="1" kern="1200" baseline="0" dirty="0" smtClean="0">
              <a:latin typeface="Tahoma" pitchFamily="34" charset="0"/>
              <a:cs typeface="Tahoma" pitchFamily="34" charset="0"/>
            </a:rPr>
            <a:t>ทีมสนับสนุนวิชาการ</a:t>
          </a:r>
          <a:endParaRPr lang="th-TH" sz="1100" b="1" kern="1200" dirty="0" smtClean="0">
            <a:latin typeface="Tahoma" pitchFamily="34" charset="0"/>
            <a:cs typeface="Tahoma" pitchFamily="34" charset="0"/>
          </a:endParaRPr>
        </a:p>
      </dsp:txBody>
      <dsp:txXfrm>
        <a:off x="5014455" y="4412977"/>
        <a:ext cx="1032495" cy="516247"/>
      </dsp:txXfrm>
    </dsp:sp>
    <dsp:sp modelId="{D31D11EB-4F60-4B68-B1C3-E1B092CF5ED7}">
      <dsp:nvSpPr>
        <dsp:cNvPr id="0" name=""/>
        <dsp:cNvSpPr/>
      </dsp:nvSpPr>
      <dsp:spPr>
        <a:xfrm>
          <a:off x="5254014" y="5345093"/>
          <a:ext cx="1032495" cy="516247"/>
        </a:xfrm>
        <a:prstGeom prst="rect">
          <a:avLst/>
        </a:prstGeom>
        <a:solidFill>
          <a:srgbClr val="00990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R="0"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000" b="1" kern="1200" baseline="0" dirty="0" smtClean="0">
              <a:latin typeface="Tahoma" pitchFamily="34" charset="0"/>
              <a:cs typeface="Tahoma" pitchFamily="34" charset="0"/>
            </a:rPr>
            <a:t>แกนนำ</a:t>
          </a:r>
          <a:endParaRPr lang="en-US" sz="1000" b="1" kern="1200" baseline="0" dirty="0" smtClean="0">
            <a:latin typeface="Tahoma" pitchFamily="34" charset="0"/>
            <a:cs typeface="Tahoma" pitchFamily="34" charset="0"/>
          </a:endParaRPr>
        </a:p>
        <a:p>
          <a:pPr marR="0"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000" b="1" kern="1200" baseline="0" dirty="0" smtClean="0">
              <a:latin typeface="Tahoma" pitchFamily="34" charset="0"/>
              <a:cs typeface="Tahoma" pitchFamily="34" charset="0"/>
            </a:rPr>
            <a:t>จังหวัด</a:t>
          </a:r>
          <a:endParaRPr lang="th-TH" sz="1000" b="1" kern="1200" dirty="0" smtClean="0">
            <a:latin typeface="Tahoma" pitchFamily="34" charset="0"/>
            <a:cs typeface="Tahoma" pitchFamily="34" charset="0"/>
          </a:endParaRPr>
        </a:p>
      </dsp:txBody>
      <dsp:txXfrm>
        <a:off x="5254014" y="5345093"/>
        <a:ext cx="1032495" cy="516247"/>
      </dsp:txXfrm>
    </dsp:sp>
    <dsp:sp modelId="{F1B0B139-E648-4279-879B-9FB558895236}">
      <dsp:nvSpPr>
        <dsp:cNvPr id="0" name=""/>
        <dsp:cNvSpPr/>
      </dsp:nvSpPr>
      <dsp:spPr>
        <a:xfrm>
          <a:off x="6180782" y="3786211"/>
          <a:ext cx="1248740" cy="516247"/>
        </a:xfrm>
        <a:prstGeom prst="rect">
          <a:avLst/>
        </a:prstGeom>
        <a:solidFill>
          <a:srgbClr val="15A5E5"/>
        </a:solidFill>
        <a:ln>
          <a:solidFill>
            <a:srgbClr val="FF9900"/>
          </a:solidFill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R="0"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000" b="1" kern="12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หัวหน้าภาคตะวันออกเฉียงเหนือ(ตอนล่าง)</a:t>
          </a:r>
          <a:endParaRPr lang="en-US" sz="1000" b="1" kern="1200" baseline="0" dirty="0" smtClean="0">
            <a:solidFill>
              <a:schemeClr val="bg1"/>
            </a:solidFill>
            <a:latin typeface="Tahoma" pitchFamily="34" charset="0"/>
            <a:cs typeface="Tahoma" pitchFamily="34" charset="0"/>
          </a:endParaRPr>
        </a:p>
      </dsp:txBody>
      <dsp:txXfrm>
        <a:off x="6180782" y="3786211"/>
        <a:ext cx="1248740" cy="516247"/>
      </dsp:txXfrm>
    </dsp:sp>
    <dsp:sp modelId="{CD083F7A-C1E3-4E86-B28E-85EFF4AC79AE}">
      <dsp:nvSpPr>
        <dsp:cNvPr id="0" name=""/>
        <dsp:cNvSpPr/>
      </dsp:nvSpPr>
      <dsp:spPr>
        <a:xfrm>
          <a:off x="6286509" y="4412977"/>
          <a:ext cx="1032495" cy="516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R="0"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100" b="1" kern="1200" baseline="0" dirty="0" smtClean="0">
              <a:latin typeface="Tahoma" pitchFamily="34" charset="0"/>
              <a:cs typeface="Tahoma" pitchFamily="34" charset="0"/>
            </a:rPr>
            <a:t>ทีมสนับสนุนวิชาการ</a:t>
          </a:r>
          <a:endParaRPr lang="th-TH" sz="1100" b="1" kern="1200" dirty="0" smtClean="0">
            <a:latin typeface="Tahoma" pitchFamily="34" charset="0"/>
            <a:cs typeface="Tahoma" pitchFamily="34" charset="0"/>
          </a:endParaRPr>
        </a:p>
      </dsp:txBody>
      <dsp:txXfrm>
        <a:off x="6286509" y="4412977"/>
        <a:ext cx="1032495" cy="516247"/>
      </dsp:txXfrm>
    </dsp:sp>
    <dsp:sp modelId="{C59E4178-59FD-4C2B-9D88-2257F10B0B0F}">
      <dsp:nvSpPr>
        <dsp:cNvPr id="0" name=""/>
        <dsp:cNvSpPr/>
      </dsp:nvSpPr>
      <dsp:spPr>
        <a:xfrm>
          <a:off x="6611343" y="5345093"/>
          <a:ext cx="1032495" cy="516247"/>
        </a:xfrm>
        <a:prstGeom prst="rect">
          <a:avLst/>
        </a:prstGeom>
        <a:solidFill>
          <a:srgbClr val="00990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R="0"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000" b="1" kern="1200" baseline="0" dirty="0" smtClean="0">
              <a:latin typeface="Tahoma" pitchFamily="34" charset="0"/>
              <a:cs typeface="Tahoma" pitchFamily="34" charset="0"/>
            </a:rPr>
            <a:t>แกนนำ</a:t>
          </a:r>
          <a:endParaRPr lang="en-US" sz="1000" b="1" kern="1200" baseline="0" dirty="0" smtClean="0">
            <a:latin typeface="Tahoma" pitchFamily="34" charset="0"/>
            <a:cs typeface="Tahoma" pitchFamily="34" charset="0"/>
          </a:endParaRPr>
        </a:p>
        <a:p>
          <a:pPr marR="0"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000" b="1" kern="1200" baseline="0" dirty="0" smtClean="0">
              <a:latin typeface="Tahoma" pitchFamily="34" charset="0"/>
              <a:cs typeface="Tahoma" pitchFamily="34" charset="0"/>
            </a:rPr>
            <a:t>จังหวัด</a:t>
          </a:r>
          <a:endParaRPr lang="th-TH" sz="1000" b="1" kern="1200" dirty="0" smtClean="0">
            <a:latin typeface="Tahoma" pitchFamily="34" charset="0"/>
            <a:cs typeface="Tahoma" pitchFamily="34" charset="0"/>
          </a:endParaRPr>
        </a:p>
      </dsp:txBody>
      <dsp:txXfrm>
        <a:off x="6611343" y="5345093"/>
        <a:ext cx="1032495" cy="516247"/>
      </dsp:txXfrm>
    </dsp:sp>
    <dsp:sp modelId="{6EEF0A87-A5C5-48D5-BE46-96750EC9FFC7}">
      <dsp:nvSpPr>
        <dsp:cNvPr id="0" name=""/>
        <dsp:cNvSpPr/>
      </dsp:nvSpPr>
      <dsp:spPr>
        <a:xfrm>
          <a:off x="7564955" y="3770027"/>
          <a:ext cx="1301769" cy="516247"/>
        </a:xfrm>
        <a:prstGeom prst="rect">
          <a:avLst/>
        </a:prstGeom>
        <a:solidFill>
          <a:srgbClr val="15A5E5"/>
        </a:solidFill>
        <a:ln>
          <a:solidFill>
            <a:schemeClr val="bg1"/>
          </a:solidFill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R="0"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000" b="1" kern="12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rPr>
            <a:t>หัวหน้าภาคตะวันออกเฉียงเหนือ(ตอนบน)</a:t>
          </a:r>
          <a:endParaRPr lang="en-US" sz="1000" b="1" kern="1200" baseline="0" dirty="0" smtClean="0">
            <a:solidFill>
              <a:schemeClr val="bg1"/>
            </a:solidFill>
            <a:latin typeface="Tahoma" pitchFamily="34" charset="0"/>
            <a:cs typeface="Tahoma" pitchFamily="34" charset="0"/>
          </a:endParaRPr>
        </a:p>
      </dsp:txBody>
      <dsp:txXfrm>
        <a:off x="7564955" y="3770027"/>
        <a:ext cx="1301769" cy="516247"/>
      </dsp:txXfrm>
    </dsp:sp>
    <dsp:sp modelId="{CD44DCAF-2198-4D98-B979-2D3C8740C321}">
      <dsp:nvSpPr>
        <dsp:cNvPr id="0" name=""/>
        <dsp:cNvSpPr/>
      </dsp:nvSpPr>
      <dsp:spPr>
        <a:xfrm>
          <a:off x="7715276" y="4438671"/>
          <a:ext cx="1032495" cy="5162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000" kern="1200"/>
        </a:p>
      </dsp:txBody>
      <dsp:txXfrm>
        <a:off x="7715276" y="4438671"/>
        <a:ext cx="1032495" cy="516247"/>
      </dsp:txXfrm>
    </dsp:sp>
    <dsp:sp modelId="{2569CB36-1610-416A-A0E9-A5E46450A31E}">
      <dsp:nvSpPr>
        <dsp:cNvPr id="0" name=""/>
        <dsp:cNvSpPr/>
      </dsp:nvSpPr>
      <dsp:spPr>
        <a:xfrm>
          <a:off x="7974215" y="5345093"/>
          <a:ext cx="1032495" cy="516247"/>
        </a:xfrm>
        <a:prstGeom prst="rect">
          <a:avLst/>
        </a:prstGeom>
        <a:solidFill>
          <a:srgbClr val="00990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000" kern="1200"/>
        </a:p>
      </dsp:txBody>
      <dsp:txXfrm>
        <a:off x="7974215" y="5345093"/>
        <a:ext cx="1032495" cy="516247"/>
      </dsp:txXfrm>
    </dsp:sp>
    <dsp:sp modelId="{AB05F13E-77F7-4CFD-BE25-CBF5DC7D03ED}">
      <dsp:nvSpPr>
        <dsp:cNvPr id="0" name=""/>
        <dsp:cNvSpPr/>
      </dsp:nvSpPr>
      <dsp:spPr>
        <a:xfrm>
          <a:off x="5429260" y="1063305"/>
          <a:ext cx="2202353" cy="51624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R="0"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200" b="1" kern="1200" baseline="0" dirty="0" smtClean="0">
              <a:latin typeface="Tahoma" pitchFamily="34" charset="0"/>
              <a:cs typeface="Tahoma" pitchFamily="34" charset="0"/>
            </a:rPr>
            <a:t>รองประธานด้านวิชาการ</a:t>
          </a:r>
        </a:p>
      </dsp:txBody>
      <dsp:txXfrm>
        <a:off x="5429260" y="1063305"/>
        <a:ext cx="2202353" cy="516247"/>
      </dsp:txXfrm>
    </dsp:sp>
    <dsp:sp modelId="{0F87B24A-B6CC-40AB-AA6B-F128C3E171C9}">
      <dsp:nvSpPr>
        <dsp:cNvPr id="0" name=""/>
        <dsp:cNvSpPr/>
      </dsp:nvSpPr>
      <dsp:spPr>
        <a:xfrm>
          <a:off x="5429260" y="1643074"/>
          <a:ext cx="2175498" cy="49972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R="0"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200" b="1" kern="1200" baseline="0" dirty="0" smtClean="0">
              <a:latin typeface="Tahoma" pitchFamily="34" charset="0"/>
              <a:cs typeface="Tahoma" pitchFamily="34" charset="0"/>
            </a:rPr>
            <a:t>รองประธานด้านปฏิบัติการ</a:t>
          </a:r>
          <a:endParaRPr lang="th-TH" sz="1200" b="1" kern="1200" dirty="0" smtClean="0">
            <a:latin typeface="Tahoma" pitchFamily="34" charset="0"/>
            <a:cs typeface="Tahoma" pitchFamily="34" charset="0"/>
          </a:endParaRPr>
        </a:p>
      </dsp:txBody>
      <dsp:txXfrm>
        <a:off x="5429260" y="1643074"/>
        <a:ext cx="2175498" cy="499722"/>
      </dsp:txXfrm>
    </dsp:sp>
    <dsp:sp modelId="{0669A10F-B8F0-49FA-8E08-81773692F4FC}">
      <dsp:nvSpPr>
        <dsp:cNvPr id="0" name=""/>
        <dsp:cNvSpPr/>
      </dsp:nvSpPr>
      <dsp:spPr>
        <a:xfrm>
          <a:off x="5409838" y="2214578"/>
          <a:ext cx="2233999" cy="49971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R="0"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200" b="1" kern="1200" baseline="0" dirty="0" smtClean="0">
              <a:latin typeface="Tahoma" pitchFamily="34" charset="0"/>
              <a:cs typeface="Tahoma" pitchFamily="34" charset="0"/>
            </a:rPr>
            <a:t>รองประธานด้านบริหารจัดการ</a:t>
          </a:r>
        </a:p>
      </dsp:txBody>
      <dsp:txXfrm>
        <a:off x="5409838" y="2214578"/>
        <a:ext cx="2233999" cy="499717"/>
      </dsp:txXfrm>
    </dsp:sp>
    <dsp:sp modelId="{4FFAB071-2489-405A-A67D-022484D37F68}">
      <dsp:nvSpPr>
        <dsp:cNvPr id="0" name=""/>
        <dsp:cNvSpPr/>
      </dsp:nvSpPr>
      <dsp:spPr>
        <a:xfrm>
          <a:off x="3071805" y="2857518"/>
          <a:ext cx="1883333" cy="516247"/>
        </a:xfrm>
        <a:prstGeom prst="rec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R="0"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b="1" kern="1200" baseline="0" dirty="0" smtClean="0">
              <a:latin typeface="Tahoma" pitchFamily="34" charset="0"/>
              <a:cs typeface="Tahoma" pitchFamily="34" charset="0"/>
            </a:rPr>
            <a:t>ทีมประเมินภายใน</a:t>
          </a:r>
          <a:endParaRPr lang="th-TH" sz="1600" b="1" kern="1200" dirty="0" smtClean="0">
            <a:latin typeface="Tahoma" pitchFamily="34" charset="0"/>
            <a:cs typeface="Tahoma" pitchFamily="34" charset="0"/>
          </a:endParaRPr>
        </a:p>
      </dsp:txBody>
      <dsp:txXfrm>
        <a:off x="3071805" y="2857518"/>
        <a:ext cx="1883333" cy="5162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0.98601</cdr:x>
      <cdr:y>0.12827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8998476" cy="877900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BBAB14-7E7B-4A3E-8913-F77EC2005DDA}" type="datetimeFigureOut">
              <a:rPr lang="th-TH" smtClean="0"/>
              <a:pPr/>
              <a:t>23/06/59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59547A-6800-402D-8E01-27FB71F9A2A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15881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11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24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040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052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064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079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088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104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 txBox="1">
            <a:spLocks noGrp="1" noChangeArrowheads="1"/>
          </p:cNvSpPr>
          <p:nvPr/>
        </p:nvSpPr>
        <p:spPr bwMode="auto">
          <a:xfrm>
            <a:off x="3849689" y="9428164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r"/>
            <a:fld id="{694E88BB-3250-42DC-BE9A-CB7CCB61A471}" type="slidenum">
              <a:rPr lang="en-US" sz="1200">
                <a:solidFill>
                  <a:prstClr val="black"/>
                </a:solidFill>
                <a:latin typeface="Arial" pitchFamily="34" charset="0"/>
                <a:cs typeface="Angsana New" pitchFamily="18" charset="-34"/>
              </a:rPr>
              <a:pPr algn="r"/>
              <a:t>62</a:t>
            </a:fld>
            <a:endParaRPr lang="th-TH" sz="1200">
              <a:solidFill>
                <a:prstClr val="black"/>
              </a:solidFill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4538"/>
            <a:ext cx="4960937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716464"/>
            <a:ext cx="5438775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val="4044822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D460A5B0-3EF2-4D8F-AB3A-8055C89FF5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B86FAB06-099F-4EF3-8850-6CB41A5BC98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6B8B06-B68E-4605-8432-3F728722C7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645EB9D-FAA3-4ABA-906E-39E4FFF1305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0B374-2085-45BB-8CF1-048CEB41E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291C605-76A0-475B-88C2-DE6CA48003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E606A-43D4-4F55-AA5F-DCD9B56224CF}" type="slidenum">
              <a:rPr lang="en-US"/>
              <a:pPr>
                <a:defRPr/>
              </a:pPr>
              <a:t>‹#›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89718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ชื่อเรื่อง - ด้านบ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body" sz="quarter" idx="13"/>
          </p:nvPr>
        </p:nvSpPr>
        <p:spPr>
          <a:xfrm>
            <a:off x="401836" y="1107281"/>
            <a:ext cx="8340328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>
            <a:lvl1pPr marL="0" indent="0" defTabSz="321457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cs typeface="Helvetica"/>
                <a:sym typeface="Helvetica"/>
              </a:defRPr>
            </a:lvl1pPr>
          </a:lstStyle>
          <a:p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ข้อความชื่อเรื่อง</a:t>
            </a:r>
          </a:p>
        </p:txBody>
      </p:sp>
      <p:sp>
        <p:nvSpPr>
          <p:cNvPr id="4" name="Shape 5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6BD37-4D6C-46F1-88A0-27E0901A545F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382613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6"/>
            <a:ext cx="4038600" cy="4525963"/>
          </a:xfrm>
        </p:spPr>
        <p:txBody>
          <a:bodyPr rtlCol="0">
            <a:normAutofit/>
          </a:bodyPr>
          <a:lstStyle/>
          <a:p>
            <a:pPr lvl="0"/>
            <a:endParaRPr lang="th-TH" noProof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A876B-62F3-461E-8898-7550EA98C91C}" type="slidenum">
              <a:rPr lang="en-US" altLang="th-TH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678958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DA580E0-0B7D-4E75-BFEE-2728B4DB4A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D0E9FAE-5762-4F65-8D68-1A270DCE728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5E94C6-DE7A-4D50-8F3A-1864B31F23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8363EA9-F03D-4224-B1E1-9FE29C55FF6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29E641F-F9D8-4D11-8EBC-B0904A6AC9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4D30963-0B65-407E-9DDB-A821C510FE2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5505064-751A-482D-88CE-5564C1F8D0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4192992-9188-4B06-86D3-971A23C665D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9ECCF0E-30A8-4E20-86B8-500CA6BD58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F8D1603-85D0-4BF5-8C2A-E81C301E48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BB07805-91EA-4298-9CCE-A0933E95B5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D73CEDB-3301-4B4A-90D0-9E78C331406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pPr>
              <a:defRPr/>
            </a:pPr>
            <a:fld id="{5C43814E-2813-43BD-8AC4-B7871D88C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A092C2-8D17-471C-BE30-733A1E4C6A8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2C96929E-C933-4469-9EF2-4B61E55374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885D1E2-85D5-461E-9424-47B380AD04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6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6908E76-0CAB-4F6F-9C82-3861D713682A}" type="datetimeFigureOut">
              <a:rPr lang="th-TH" smtClean="0"/>
              <a:pPr/>
              <a:t>23/06/59</a:t>
            </a:fld>
            <a:endParaRPr lang="th-TH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th-TH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379D1ED-EC96-460B-873E-529EE65C31FB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  <p:sldLayoutId id="2147484044" r:id="rId12"/>
    <p:sldLayoutId id="2147484045" r:id="rId13"/>
    <p:sldLayoutId id="2147484046" r:id="rId14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shingtonpost.com/blogs/worldviews/files/2013/06/road-safety-map.jpg" TargetMode="External"/><Relationship Id="rId2" Type="http://schemas.openxmlformats.org/officeDocument/2006/relationships/hyperlink" Target="http://www.washingtonpost.com/max-fisher/2012/10/10/9d0a891e-12e7-11e2-a16b-2c110031514a_page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slide" Target="slide6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pn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52400" y="885540"/>
            <a:ext cx="8243918" cy="210502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เสริมพลัง ทีมสนับสนุน ด้วยพลังกลุ่มและความสุข </a:t>
            </a:r>
            <a:b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22-24 </a:t>
            </a: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มิถุนายน 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2559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th-TH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1928794" y="142852"/>
            <a:ext cx="5357850" cy="1428736"/>
            <a:chOff x="142844" y="142852"/>
            <a:chExt cx="4429156" cy="1146698"/>
          </a:xfrm>
        </p:grpSpPr>
        <p:pic>
          <p:nvPicPr>
            <p:cNvPr id="7" name="Picture 2" descr="D:\Logo\rsf_ย่อ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407" b="11111"/>
            <a:stretch>
              <a:fillRect/>
            </a:stretch>
          </p:blipFill>
          <p:spPr bwMode="auto">
            <a:xfrm>
              <a:off x="3428992" y="142852"/>
              <a:ext cx="1143008" cy="1146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4" descr="D:\Logo\Logo_สอจร1 - Copy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43042" y="192001"/>
              <a:ext cx="1714512" cy="1093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5" descr="D:\Logo\logo1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2844" y="142853"/>
              <a:ext cx="1371600" cy="1071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 descr="C:\Users\USER\Desktop\New folder (3)\IMG_547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" r="9245"/>
          <a:stretch/>
        </p:blipFill>
        <p:spPr bwMode="auto">
          <a:xfrm>
            <a:off x="-144379" y="3269686"/>
            <a:ext cx="9284368" cy="372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altLang="th-TH" smtClean="0"/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fld id="{F527A47E-1206-41D8-B8A5-6843963B351D}" type="datetime1">
              <a:rPr lang="th-TH" altLang="th-TH" sz="100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23/06/59</a:t>
            </a:fld>
            <a:endParaRPr lang="th-TH" altLang="th-TH" sz="10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8129588" y="5734050"/>
            <a:ext cx="609600" cy="520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endParaRPr lang="th-TH" altLang="th-TH" sz="1000" b="1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 rot="5400000">
            <a:off x="6989763" y="3736975"/>
            <a:ext cx="3200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algn="l" eaLnBrk="1" hangingPunct="1"/>
            <a:fld id="{0BA6DC08-40BB-4B55-89D1-D63EB4699B28}" type="slidenum">
              <a:rPr lang="th-TH" altLang="th-TH" sz="1000" smtClean="0">
                <a:solidFill>
                  <a:srgbClr val="000000"/>
                </a:solidFill>
                <a:latin typeface="Arial" pitchFamily="34" charset="0"/>
              </a:rPr>
              <a:pPr algn="l" eaLnBrk="1" hangingPunct="1"/>
              <a:t>10</a:t>
            </a:fld>
            <a:endParaRPr lang="th-TH" altLang="th-TH" sz="1000" smtClean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4582" name="Picture 2" descr="C:\Users\Wittaya\Desktop\สสส ชุมชนท้องถิ่นปฏิรูปสังคม\142540039684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63" y="12700"/>
            <a:ext cx="9126537" cy="6845300"/>
          </a:xfrm>
          <a:noFill/>
        </p:spPr>
      </p:pic>
    </p:spTree>
    <p:extLst>
      <p:ext uri="{BB962C8B-B14F-4D97-AF65-F5344CB8AC3E}">
        <p14:creationId xmlns:p14="http://schemas.microsoft.com/office/powerpoint/2010/main" val="239668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2560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48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altLang="th-TH" smtClean="0"/>
          </a:p>
        </p:txBody>
      </p:sp>
      <p:sp>
        <p:nvSpPr>
          <p:cNvPr id="26627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fld id="{123A7642-A17D-493B-9F0B-352C2D1B1F56}" type="datetime1">
              <a:rPr lang="th-TH" altLang="th-TH" sz="1000" smtClean="0">
                <a:solidFill>
                  <a:srgbClr val="FFFFFF"/>
                </a:solidFill>
                <a:latin typeface="Arial" pitchFamily="34" charset="0"/>
              </a:rPr>
              <a:pPr eaLnBrk="1" hangingPunct="1"/>
              <a:t>23/06/59</a:t>
            </a:fld>
            <a:endParaRPr lang="th-TH" altLang="th-TH" sz="1000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6628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8129588" y="5734050"/>
            <a:ext cx="609600" cy="520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endParaRPr lang="th-TH" altLang="th-TH" sz="1000" b="1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6629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 rot="5400000">
            <a:off x="6989763" y="3736975"/>
            <a:ext cx="3200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algn="l" eaLnBrk="1" hangingPunct="1"/>
            <a:fld id="{57506FA1-AEA8-4F85-81F1-6673A7634102}" type="slidenum">
              <a:rPr lang="th-TH" altLang="th-TH" sz="1000" smtClean="0">
                <a:solidFill>
                  <a:srgbClr val="FFFFFF"/>
                </a:solidFill>
                <a:latin typeface="Arial" pitchFamily="34" charset="0"/>
              </a:rPr>
              <a:pPr algn="l" eaLnBrk="1" hangingPunct="1"/>
              <a:t>12</a:t>
            </a:fld>
            <a:endParaRPr lang="th-TH" altLang="th-TH" sz="1000" smtClean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26630" name="Picture 2" descr="C:\Users\Wittaya\Desktop\สสส ชุมชนท้องถิ่นปฏิรูปสังคม\14245212730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14" b="15196"/>
          <a:stretch>
            <a:fillRect/>
          </a:stretch>
        </p:blipFill>
        <p:spPr bwMode="auto">
          <a:xfrm>
            <a:off x="179388" y="9525"/>
            <a:ext cx="8748712" cy="707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TextBox 5"/>
          <p:cNvSpPr txBox="1">
            <a:spLocks noChangeArrowheads="1"/>
          </p:cNvSpPr>
          <p:nvPr/>
        </p:nvSpPr>
        <p:spPr bwMode="auto">
          <a:xfrm>
            <a:off x="468313" y="371475"/>
            <a:ext cx="3433762" cy="58420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3200" b="1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21 February 2015</a:t>
            </a:r>
            <a:endParaRPr lang="th-TH" altLang="th-TH" sz="3200" b="1">
              <a:solidFill>
                <a:srgbClr val="FFFF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449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C:\Documents and Settings\user\My Documents\My Pictures\News_4_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6725" y="2847975"/>
            <a:ext cx="6134100" cy="4010025"/>
          </a:xfrm>
          <a:noFill/>
        </p:spPr>
      </p:pic>
      <p:pic>
        <p:nvPicPr>
          <p:cNvPr id="27651" name="Picture 2" descr="C:\Documents and Settings\user\My Documents\My Pictures\cycl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1450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7"/>
          <p:cNvSpPr txBox="1">
            <a:spLocks noChangeArrowheads="1"/>
          </p:cNvSpPr>
          <p:nvPr/>
        </p:nvSpPr>
        <p:spPr bwMode="auto">
          <a:xfrm>
            <a:off x="5292725" y="0"/>
            <a:ext cx="371633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18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13 February</a:t>
            </a:r>
            <a:r>
              <a:rPr lang="th-TH" altLang="th-TH" sz="18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th-TH" sz="18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2013 Peter Root </a:t>
            </a:r>
          </a:p>
          <a:p>
            <a:pPr eaLnBrk="1" hangingPunct="1"/>
            <a:r>
              <a:rPr lang="en-US" altLang="th-TH" sz="18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and Mary Thompson, a couple, </a:t>
            </a:r>
          </a:p>
          <a:p>
            <a:pPr eaLnBrk="1" hangingPunct="1"/>
            <a:r>
              <a:rPr lang="en-US" altLang="th-TH" sz="18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journalists from England</a:t>
            </a:r>
            <a:r>
              <a:rPr lang="th-TH" altLang="th-TH" sz="18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th-TH" sz="18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</a:p>
          <a:p>
            <a:pPr eaLnBrk="1" hangingPunct="1"/>
            <a:r>
              <a:rPr lang="en-US" altLang="th-TH" sz="18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biking across 22 countries</a:t>
            </a:r>
            <a:r>
              <a:rPr lang="th-TH" altLang="th-TH" sz="18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th-TH" sz="18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</a:p>
          <a:p>
            <a:pPr eaLnBrk="1" hangingPunct="1"/>
            <a:r>
              <a:rPr lang="en-US" altLang="th-TH" sz="18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was hit by a newly bought Pickup</a:t>
            </a:r>
          </a:p>
          <a:p>
            <a:pPr eaLnBrk="1" hangingPunct="1"/>
            <a:r>
              <a:rPr lang="en-US" altLang="th-TH" sz="18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 Highway No 304, both died</a:t>
            </a:r>
            <a:endParaRPr lang="th-TH" altLang="th-TH" sz="18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015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th-TH" b="1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 May 2015 Doi Sa-Gade, Chiang Mai</a:t>
            </a:r>
            <a:endParaRPr lang="th-TH" altLang="th-TH" b="1" smtClean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8675" name="Picture 3" descr="C:\Users\Wittaya\Pictures\นศ ชน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714500"/>
            <a:ext cx="9144000" cy="5143500"/>
          </a:xfrm>
          <a:noFill/>
        </p:spPr>
      </p:pic>
    </p:spTree>
    <p:extLst>
      <p:ext uri="{BB962C8B-B14F-4D97-AF65-F5344CB8AC3E}">
        <p14:creationId xmlns:p14="http://schemas.microsoft.com/office/powerpoint/2010/main" val="113052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29699" name="Picture 2" descr="D:\งาน HD เก่า\Desktop\desktop 9 10-3-59\WHO\TEC meeting\Geneva 14-15 September 2015\รูป\P1000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53525" cy="5627688"/>
          </a:xfrm>
          <a:noFill/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4763"/>
            <a:ext cx="2246313" cy="29956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80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3072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30724" name="Picture 2" descr="สลด! รถรับส่งนักเรียนนราฯ ชนต้นไม้ คนขับคอขาด ดับอนาถ 9 ศพ สาหัส 3 ราย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0"/>
            <a:ext cx="9269413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3"/>
          <p:cNvSpPr txBox="1">
            <a:spLocks noChangeArrowheads="1"/>
          </p:cNvSpPr>
          <p:nvPr/>
        </p:nvSpPr>
        <p:spPr bwMode="auto">
          <a:xfrm>
            <a:off x="341313" y="331788"/>
            <a:ext cx="8488362" cy="8302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sz="24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11 August 2015 Pick up carrying school children loss control </a:t>
            </a:r>
          </a:p>
          <a:p>
            <a:pPr eaLnBrk="1" hangingPunct="1"/>
            <a:r>
              <a:rPr lang="en-US" sz="24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and hit the tree,</a:t>
            </a:r>
            <a:r>
              <a:rPr lang="th-TH" sz="24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9 dead</a:t>
            </a:r>
            <a:endParaRPr lang="th-TH" sz="24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46163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USER\Desktop\9B71AF395F6C4F84B93B431E00E5D2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773113"/>
            <a:ext cx="9132887" cy="608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สี่เหลี่ยมผืนผ้า 1"/>
          <p:cNvSpPr>
            <a:spLocks noChangeArrowheads="1"/>
          </p:cNvSpPr>
          <p:nvPr/>
        </p:nvSpPr>
        <p:spPr bwMode="auto">
          <a:xfrm>
            <a:off x="11113" y="30163"/>
            <a:ext cx="91328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Truck crashed with PEA truck and Police car </a:t>
            </a:r>
            <a:r>
              <a:rPr lang="th-TH" sz="24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4 </a:t>
            </a:r>
            <a:r>
              <a:rPr lang="en-US" sz="24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died</a:t>
            </a:r>
            <a:r>
              <a:rPr lang="th-TH" sz="24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</a:p>
          <a:p>
            <a:pPr algn="r"/>
            <a:r>
              <a:rPr lang="th-TH" sz="2400" b="1" i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... </a:t>
            </a:r>
            <a:r>
              <a:rPr lang="en-US" sz="2400" i="1"/>
              <a:t>26 May 2016 16.30 pm</a:t>
            </a:r>
            <a:endParaRPr lang="th-TH" sz="2400" i="1"/>
          </a:p>
        </p:txBody>
      </p:sp>
    </p:spTree>
    <p:extLst>
      <p:ext uri="{BB962C8B-B14F-4D97-AF65-F5344CB8AC3E}">
        <p14:creationId xmlns:p14="http://schemas.microsoft.com/office/powerpoint/2010/main" val="260681983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954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New folder (3)\IMG_549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65" t="10000" r="5735" b="4117"/>
          <a:stretch/>
        </p:blipFill>
        <p:spPr bwMode="auto">
          <a:xfrm rot="5400000">
            <a:off x="1188720" y="-1097280"/>
            <a:ext cx="6736080" cy="917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090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1.</a:t>
            </a:r>
            <a:r>
              <a:rPr lang="th-TH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สภาพปัญหาสถานการณ์</a:t>
            </a: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อุบัติเหตุทางถนน 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1" r="11200" b="20000"/>
          <a:stretch>
            <a:fillRect/>
          </a:stretch>
        </p:blipFill>
        <p:spPr bwMode="auto">
          <a:xfrm>
            <a:off x="609600" y="1346200"/>
            <a:ext cx="8001000" cy="554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5" name="TextBox 1"/>
          <p:cNvSpPr txBox="1">
            <a:spLocks noChangeArrowheads="1"/>
          </p:cNvSpPr>
          <p:nvPr/>
        </p:nvSpPr>
        <p:spPr bwMode="auto">
          <a:xfrm>
            <a:off x="0" y="212725"/>
            <a:ext cx="86725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sz="24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 June 2016 : Concrete mixer truck run cross to opposite lane </a:t>
            </a:r>
          </a:p>
          <a:p>
            <a:pPr eaLnBrk="1" hangingPunct="1"/>
            <a:r>
              <a:rPr lang="en-US" sz="24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Hit  highway Department’s truck  at Trad , 6 died</a:t>
            </a:r>
            <a:endParaRPr lang="th-TH" sz="2400" b="1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964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USER\Desktop\EyWwB5WU57MYnKOuiE4MDm4rF052YrWFS2sMRHSFrWJiwuO18JIz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0063"/>
            <a:ext cx="9144000" cy="510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1"/>
          <p:cNvSpPr txBox="1">
            <a:spLocks noChangeArrowheads="1"/>
          </p:cNvSpPr>
          <p:nvPr/>
        </p:nvSpPr>
        <p:spPr bwMode="auto">
          <a:xfrm>
            <a:off x="304800" y="381000"/>
            <a:ext cx="72628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sz="24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10 June 2016</a:t>
            </a:r>
            <a:r>
              <a:rPr lang="th-TH" sz="24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School van’s tire bursted</a:t>
            </a:r>
            <a:r>
              <a:rPr lang="th-TH" sz="24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and got fire </a:t>
            </a:r>
          </a:p>
          <a:p>
            <a:pPr eaLnBrk="1" hangingPunct="1"/>
            <a:r>
              <a:rPr lang="en-US" sz="24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 Motorway Chonburi, 11 teacher died</a:t>
            </a:r>
            <a:r>
              <a:rPr lang="th-TH" sz="24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pic>
        <p:nvPicPr>
          <p:cNvPr id="114691" name="Picture 3" descr="C:\Users\USER\Desktop\EyWwB5WU57MYnKOuiE4L29rm8o36AtwcsQcW95t2OyVNcviN2NJAo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381125"/>
            <a:ext cx="8634412" cy="482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52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altLang="th-TH" smtClean="0"/>
          </a:p>
        </p:txBody>
      </p:sp>
      <p:pic>
        <p:nvPicPr>
          <p:cNvPr id="35843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432175"/>
            <a:ext cx="4567238" cy="3425825"/>
          </a:xfrm>
          <a:noFill/>
        </p:spPr>
      </p:pic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3733800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385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Box 5"/>
          <p:cNvSpPr txBox="1">
            <a:spLocks noChangeArrowheads="1"/>
          </p:cNvSpPr>
          <p:nvPr/>
        </p:nvSpPr>
        <p:spPr bwMode="auto">
          <a:xfrm>
            <a:off x="914400" y="6019800"/>
            <a:ext cx="2106613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11 </a:t>
            </a:r>
            <a:r>
              <a:rPr lang="th-TH" altLang="th-TH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กุมภา  </a:t>
            </a:r>
            <a:r>
              <a:rPr lang="en-US" altLang="th-TH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57</a:t>
            </a:r>
            <a:endParaRPr lang="th-TH" altLang="th-TH" b="1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4688351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18 </a:t>
            </a:r>
            <a:r>
              <a:rPr lang="th-TH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มิถุนายน </a:t>
            </a:r>
            <a:r>
              <a:rPr lang="en-US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59</a:t>
            </a:r>
            <a:r>
              <a:rPr lang="th-TH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พยาบาลชำนาญการ นครสวรรค์ ขับรถเสียหลัก ชนป้าย ตกถนน ที่อยุธยา</a:t>
            </a:r>
            <a:endParaRPr lang="th-TH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074" name="Picture 2" descr="C:\Users\USER\Desktop\New folder (3)\IMG_549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703784"/>
            <a:ext cx="9163050" cy="515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042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098" name="Picture 2" descr="C:\Users\USER\Desktop\New folder (3)\IMG_549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79864" y="1143000"/>
            <a:ext cx="2464136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23 </a:t>
            </a:r>
            <a:r>
              <a:rPr lang="th-TH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มิถุนายน </a:t>
            </a: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59</a:t>
            </a:r>
            <a:endParaRPr lang="th-TH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28864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37891" name="ตัวแทนข้อความ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37892" name="Picture 2" descr="C:\Users\USER\Desktop\messageImage_14609374186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Box 3"/>
          <p:cNvSpPr txBox="1">
            <a:spLocks noChangeArrowheads="1"/>
          </p:cNvSpPr>
          <p:nvPr/>
        </p:nvSpPr>
        <p:spPr bwMode="auto">
          <a:xfrm>
            <a:off x="7905750" y="6437313"/>
            <a:ext cx="565150" cy="36830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sz="1800">
                <a:latin typeface="Tahoma" pitchFamily="34" charset="0"/>
              </a:rPr>
              <a:t>442</a:t>
            </a:r>
            <a:endParaRPr lang="th-TH" sz="1800">
              <a:latin typeface="Tahoma" pitchFamily="34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 rot="-948309">
            <a:off x="107950" y="2890838"/>
            <a:ext cx="8928100" cy="10763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sz="32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People who died during New year and songgran</a:t>
            </a:r>
            <a:endParaRPr lang="th-TH" sz="32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r>
              <a:rPr lang="en-US" sz="32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Were only 4.5% of the whole year loss</a:t>
            </a:r>
            <a:endParaRPr lang="th-TH" sz="32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41932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h-TH" altLang="th-TH" smtClean="0"/>
          </a:p>
        </p:txBody>
      </p:sp>
      <p:sp>
        <p:nvSpPr>
          <p:cNvPr id="39939" name="ตัวยึดเนื้อหา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rgbClr val="002060"/>
          </a:solidFill>
        </p:spPr>
        <p:txBody>
          <a:bodyPr/>
          <a:lstStyle/>
          <a:p>
            <a:pPr eaLnBrk="1" hangingPunct="1"/>
            <a:endParaRPr lang="en-US" altLang="th-TH" sz="2800" b="1" smtClean="0">
              <a:solidFill>
                <a:srgbClr val="FFFF00"/>
              </a:solidFill>
            </a:endParaRPr>
          </a:p>
          <a:p>
            <a:pPr eaLnBrk="1" hangingPunct="1"/>
            <a:r>
              <a:rPr lang="en-US" altLang="th-TH" sz="2800" b="1" smtClean="0">
                <a:solidFill>
                  <a:srgbClr val="FFFF00"/>
                </a:solidFill>
              </a:rPr>
              <a:t>Every hour, 3 Thais will die on the road</a:t>
            </a:r>
            <a:endParaRPr lang="th-TH" altLang="th-TH" sz="2800" b="1" smtClean="0">
              <a:solidFill>
                <a:srgbClr val="FFFF00"/>
              </a:solidFill>
            </a:endParaRPr>
          </a:p>
          <a:p>
            <a:pPr eaLnBrk="1" hangingPunct="1"/>
            <a:r>
              <a:rPr lang="en-US" altLang="th-TH" sz="2800" b="1" smtClean="0">
                <a:solidFill>
                  <a:srgbClr val="FFFF00"/>
                </a:solidFill>
              </a:rPr>
              <a:t>Every hour,</a:t>
            </a:r>
            <a:r>
              <a:rPr lang="th-TH" altLang="th-TH" sz="2800" b="1" smtClean="0">
                <a:solidFill>
                  <a:srgbClr val="FFFF00"/>
                </a:solidFill>
              </a:rPr>
              <a:t> </a:t>
            </a:r>
            <a:r>
              <a:rPr lang="en-US" altLang="th-TH" sz="2800" b="1" smtClean="0">
                <a:solidFill>
                  <a:srgbClr val="FFFF00"/>
                </a:solidFill>
              </a:rPr>
              <a:t>200 Thais will get serious injured</a:t>
            </a:r>
            <a:endParaRPr lang="th-TH" altLang="th-TH" sz="2800" b="1" smtClean="0">
              <a:solidFill>
                <a:srgbClr val="FFFF00"/>
              </a:solidFill>
            </a:endParaRPr>
          </a:p>
          <a:p>
            <a:pPr eaLnBrk="1" hangingPunct="1"/>
            <a:r>
              <a:rPr lang="en-US" altLang="th-TH" sz="2800" b="1" smtClean="0">
                <a:solidFill>
                  <a:srgbClr val="FFFF00"/>
                </a:solidFill>
              </a:rPr>
              <a:t>Every hour, 8 Thais will become permanent handicap</a:t>
            </a:r>
            <a:endParaRPr lang="th-TH" altLang="th-TH" sz="2800" b="1" smtClean="0">
              <a:solidFill>
                <a:srgbClr val="FFFF00"/>
              </a:solidFill>
            </a:endParaRPr>
          </a:p>
        </p:txBody>
      </p:sp>
      <p:pic>
        <p:nvPicPr>
          <p:cNvPr id="39940" name="Picture 2" descr="Image(49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454400"/>
            <a:ext cx="4537075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3" descr="Image(495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51248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17837" y="13645"/>
          <a:ext cx="9126163" cy="6844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Straight Connector 3"/>
          <p:cNvCxnSpPr/>
          <p:nvPr/>
        </p:nvCxnSpPr>
        <p:spPr>
          <a:xfrm flipH="1">
            <a:off x="6948488" y="4652963"/>
            <a:ext cx="576262" cy="1444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0623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-80963" y="-285750"/>
            <a:ext cx="9305926" cy="1238250"/>
          </a:xfrm>
        </p:spPr>
        <p:txBody>
          <a:bodyPr>
            <a:normAutofit fontScale="90000"/>
          </a:bodyPr>
          <a:lstStyle/>
          <a:p>
            <a:r>
              <a:rPr lang="en-US" smtClean="0"/>
              <a:t>MAIN Challenge: Vulnerable road users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637088" y="801688"/>
          <a:ext cx="4503737" cy="5235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6113"/>
                <a:gridCol w="2467624"/>
              </a:tblGrid>
              <a:tr h="635621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Country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78208" marR="78208" marT="41454" marB="4145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% deaths vulnerable road users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78208" marR="78208" marT="41454" marB="41454"/>
                </a:tc>
              </a:tr>
              <a:tr h="418178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Bangladesh</a:t>
                      </a:r>
                      <a:endParaRPr lang="en-US" sz="2200" dirty="0"/>
                    </a:p>
                  </a:txBody>
                  <a:tcPr marL="78208" marR="78208" marT="41454" marB="414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45</a:t>
                      </a:r>
                      <a:endParaRPr lang="en-US" sz="2200" dirty="0"/>
                    </a:p>
                  </a:txBody>
                  <a:tcPr marL="78208" marR="78208" marT="41454" marB="41454"/>
                </a:tc>
              </a:tr>
              <a:tr h="418178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Bhutan</a:t>
                      </a:r>
                    </a:p>
                  </a:txBody>
                  <a:tcPr marL="78208" marR="78208" marT="41454" marB="414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5</a:t>
                      </a:r>
                      <a:endParaRPr lang="en-US" sz="2200" dirty="0"/>
                    </a:p>
                  </a:txBody>
                  <a:tcPr marL="78208" marR="78208" marT="41454" marB="41454"/>
                </a:tc>
              </a:tr>
              <a:tr h="418178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DPR Korea</a:t>
                      </a:r>
                      <a:endParaRPr lang="en-US" sz="2200" dirty="0"/>
                    </a:p>
                  </a:txBody>
                  <a:tcPr marL="78208" marR="78208" marT="41454" marB="414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-</a:t>
                      </a:r>
                      <a:endParaRPr lang="en-US" sz="2200" dirty="0"/>
                    </a:p>
                  </a:txBody>
                  <a:tcPr marL="78208" marR="78208" marT="41454" marB="41454"/>
                </a:tc>
              </a:tr>
              <a:tr h="418178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India</a:t>
                      </a:r>
                      <a:endParaRPr lang="en-US" sz="2200" dirty="0"/>
                    </a:p>
                  </a:txBody>
                  <a:tcPr marL="78208" marR="78208" marT="41454" marB="414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47</a:t>
                      </a:r>
                      <a:endParaRPr lang="en-US" sz="2200" dirty="0"/>
                    </a:p>
                  </a:txBody>
                  <a:tcPr marL="78208" marR="78208" marT="41454" marB="41454"/>
                </a:tc>
              </a:tr>
              <a:tr h="418178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Indonesia</a:t>
                      </a:r>
                      <a:endParaRPr lang="en-US" sz="2200" dirty="0"/>
                    </a:p>
                  </a:txBody>
                  <a:tcPr marL="78208" marR="78208" marT="41454" marB="414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59</a:t>
                      </a:r>
                      <a:endParaRPr lang="en-US" sz="2200" dirty="0"/>
                    </a:p>
                  </a:txBody>
                  <a:tcPr marL="78208" marR="78208" marT="41454" marB="41454"/>
                </a:tc>
              </a:tr>
              <a:tr h="418178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Maldives</a:t>
                      </a:r>
                      <a:endParaRPr lang="en-US" sz="2200" dirty="0"/>
                    </a:p>
                  </a:txBody>
                  <a:tcPr marL="78208" marR="78208" marT="41454" marB="414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67</a:t>
                      </a:r>
                      <a:endParaRPr lang="en-US" sz="2200" dirty="0"/>
                    </a:p>
                  </a:txBody>
                  <a:tcPr marL="78208" marR="78208" marT="41454" marB="41454"/>
                </a:tc>
              </a:tr>
              <a:tr h="418178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Myanmar</a:t>
                      </a:r>
                      <a:endParaRPr lang="en-US" sz="2200" dirty="0"/>
                    </a:p>
                  </a:txBody>
                  <a:tcPr marL="78208" marR="78208" marT="41454" marB="414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58</a:t>
                      </a:r>
                      <a:endParaRPr lang="en-US" sz="2200" dirty="0"/>
                    </a:p>
                  </a:txBody>
                  <a:tcPr marL="78208" marR="78208" marT="41454" marB="41454"/>
                </a:tc>
              </a:tr>
              <a:tr h="418178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Nepal</a:t>
                      </a:r>
                      <a:endParaRPr lang="en-US" sz="2200" dirty="0"/>
                    </a:p>
                  </a:txBody>
                  <a:tcPr marL="78208" marR="78208" marT="41454" marB="414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-</a:t>
                      </a:r>
                      <a:endParaRPr lang="en-US" sz="2200" dirty="0"/>
                    </a:p>
                  </a:txBody>
                  <a:tcPr marL="78208" marR="78208" marT="41454" marB="41454"/>
                </a:tc>
              </a:tr>
              <a:tr h="418178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Sri Lanka</a:t>
                      </a:r>
                      <a:endParaRPr lang="en-US" sz="2200" dirty="0"/>
                    </a:p>
                  </a:txBody>
                  <a:tcPr marL="78208" marR="78208" marT="41454" marB="414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81</a:t>
                      </a:r>
                      <a:endParaRPr lang="en-US" sz="2200" dirty="0"/>
                    </a:p>
                  </a:txBody>
                  <a:tcPr marL="78208" marR="78208" marT="41454" marB="41454"/>
                </a:tc>
              </a:tr>
              <a:tr h="418178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Thailand</a:t>
                      </a:r>
                      <a:endParaRPr lang="en-US" sz="2200" dirty="0"/>
                    </a:p>
                  </a:txBody>
                  <a:tcPr marL="78208" marR="78208" marT="41454" marB="414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83</a:t>
                      </a:r>
                      <a:endParaRPr lang="en-US" sz="2200" dirty="0"/>
                    </a:p>
                  </a:txBody>
                  <a:tcPr marL="78208" marR="78208" marT="41454" marB="41454"/>
                </a:tc>
              </a:tr>
              <a:tr h="418178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Timor </a:t>
                      </a:r>
                      <a:r>
                        <a:rPr lang="en-US" sz="2200" dirty="0" err="1" smtClean="0"/>
                        <a:t>Leste</a:t>
                      </a:r>
                      <a:endParaRPr lang="en-US" sz="2200" dirty="0"/>
                    </a:p>
                  </a:txBody>
                  <a:tcPr marL="78208" marR="78208" marT="41454" marB="414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-</a:t>
                      </a:r>
                      <a:endParaRPr lang="en-US" sz="2200" dirty="0"/>
                    </a:p>
                  </a:txBody>
                  <a:tcPr marL="78208" marR="78208" marT="41454" marB="41454"/>
                </a:tc>
              </a:tr>
            </a:tbl>
          </a:graphicData>
        </a:graphic>
      </p:graphicFrame>
      <p:pic>
        <p:nvPicPr>
          <p:cNvPr id="420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1487488"/>
            <a:ext cx="3314700" cy="377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2625" y="5327650"/>
            <a:ext cx="3532188" cy="571500"/>
          </a:xfrm>
          <a:prstGeom prst="rect">
            <a:avLst/>
          </a:prstGeom>
          <a:noFill/>
        </p:spPr>
        <p:txBody>
          <a:bodyPr lIns="62723" tIns="31361" rIns="62723" bIns="31361">
            <a:spAutoFit/>
          </a:bodyPr>
          <a:lstStyle/>
          <a:p>
            <a:pPr>
              <a:defRPr/>
            </a:pP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56% in SEAR</a:t>
            </a:r>
          </a:p>
        </p:txBody>
      </p:sp>
    </p:spTree>
    <p:extLst>
      <p:ext uri="{BB962C8B-B14F-4D97-AF65-F5344CB8AC3E}">
        <p14:creationId xmlns:p14="http://schemas.microsoft.com/office/powerpoint/2010/main" val="124918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sp>
        <p:nvSpPr>
          <p:cNvPr id="44035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th-TH" altLang="th-TH" smtClean="0"/>
          </a:p>
        </p:txBody>
      </p:sp>
      <p:sp>
        <p:nvSpPr>
          <p:cNvPr id="44036" name="ClipArt Placeholder 3"/>
          <p:cNvSpPr>
            <a:spLocks noGrp="1" noTextEdit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44038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endParaRPr lang="th-TH" altLang="th-TH" sz="1000" smtClean="0">
              <a:latin typeface="Arial" pitchFamily="34" charset="0"/>
            </a:endParaRPr>
          </a:p>
        </p:txBody>
      </p:sp>
      <p:sp>
        <p:nvSpPr>
          <p:cNvPr id="44039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fld id="{4EEE5476-7F78-49EA-85AC-1EC3C0F20531}" type="slidenum">
              <a:rPr lang="en-US" altLang="th-TH" sz="1000" smtClean="0">
                <a:latin typeface="Arial" pitchFamily="34" charset="0"/>
              </a:rPr>
              <a:pPr eaLnBrk="1" hangingPunct="1"/>
              <a:t>29</a:t>
            </a:fld>
            <a:endParaRPr lang="th-TH" altLang="th-TH" sz="1000" smtClean="0">
              <a:latin typeface="Arial" pitchFamily="34" charset="0"/>
            </a:endParaRPr>
          </a:p>
        </p:txBody>
      </p:sp>
      <p:pic>
        <p:nvPicPr>
          <p:cNvPr id="44040" name="Picture 2" descr="C:\Users\Wittaya\Desktop\New folder (3)\14459145492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3"/>
            <a:ext cx="9201150" cy="681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00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Wittaya\Pictures\สาวแกรมมี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384300"/>
            <a:ext cx="8207375" cy="5473700"/>
          </a:xfrm>
        </p:spPr>
      </p:pic>
      <p:sp>
        <p:nvSpPr>
          <p:cNvPr id="16387" name="Title 2"/>
          <p:cNvSpPr>
            <a:spLocks noGrp="1"/>
          </p:cNvSpPr>
          <p:nvPr>
            <p:ph type="title"/>
          </p:nvPr>
        </p:nvSpPr>
        <p:spPr>
          <a:xfrm>
            <a:off x="449263" y="19050"/>
            <a:ext cx="8229600" cy="1143000"/>
          </a:xfrm>
          <a:solidFill>
            <a:srgbClr val="0070C0"/>
          </a:solidFill>
        </p:spPr>
        <p:txBody>
          <a:bodyPr/>
          <a:lstStyle/>
          <a:p>
            <a:r>
              <a:rPr lang="en-US" altLang="th-TH" sz="2800" smtClean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18 December 2014 : Grammy lady officer was hit by the truck at the cross road infront of her office</a:t>
            </a:r>
            <a:endParaRPr lang="th-TH" altLang="th-TH" sz="2800" i="1" smtClean="0">
              <a:solidFill>
                <a:srgbClr val="FFFF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388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fld id="{2231C355-683A-47B8-BD04-5AEDE0C94B6F}" type="datetime1">
              <a:rPr lang="th-TH" altLang="th-TH" sz="1000" smtClean="0">
                <a:latin typeface="Arial" pitchFamily="34" charset="0"/>
              </a:rPr>
              <a:pPr eaLnBrk="1" hangingPunct="1"/>
              <a:t>23/06/59</a:t>
            </a:fld>
            <a:endParaRPr lang="th-TH" altLang="th-TH" sz="1000" smtClean="0">
              <a:latin typeface="Arial" pitchFamily="34" charset="0"/>
            </a:endParaRPr>
          </a:p>
        </p:txBody>
      </p:sp>
      <p:sp>
        <p:nvSpPr>
          <p:cNvPr id="16389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8129588" y="5734050"/>
            <a:ext cx="609600" cy="520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endParaRPr lang="th-TH" altLang="th-TH" sz="1000" b="1" smtClean="0">
              <a:latin typeface="Arial" pitchFamily="34" charset="0"/>
            </a:endParaRPr>
          </a:p>
        </p:txBody>
      </p:sp>
      <p:sp>
        <p:nvSpPr>
          <p:cNvPr id="16390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 rot="5400000">
            <a:off x="6989763" y="3736975"/>
            <a:ext cx="3200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algn="l" eaLnBrk="1" hangingPunct="1"/>
            <a:fld id="{C755B465-B21A-4B37-B855-EB638C8E6ED6}" type="slidenum">
              <a:rPr lang="th-TH" altLang="th-TH" sz="1000" smtClean="0">
                <a:latin typeface="Arial" pitchFamily="34" charset="0"/>
              </a:rPr>
              <a:pPr algn="l" eaLnBrk="1" hangingPunct="1"/>
              <a:t>3</a:t>
            </a:fld>
            <a:endParaRPr lang="th-TH" altLang="th-TH" sz="100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0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th-TH" sz="2400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map of the countries with the most dangerous roads</a:t>
            </a:r>
            <a:r>
              <a:rPr lang="en-US" altLang="th-TH" sz="24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altLang="th-TH" sz="24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altLang="th-TH" sz="24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By </a:t>
            </a:r>
            <a:r>
              <a:rPr lang="en-US" altLang="th-TH" sz="2400" b="1" u="sng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2" tooltip="Visit Max Fisher’s website"/>
              </a:rPr>
              <a:t>Max Fisher</a:t>
            </a:r>
            <a:r>
              <a:rPr lang="en-US" altLang="th-TH" sz="24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Published: June 7, 2013 at 9:42 am</a:t>
            </a:r>
            <a:endParaRPr lang="th-TH" altLang="th-TH" sz="240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5059" name="ตัวยึดเนื้อหา 2"/>
          <p:cNvSpPr>
            <a:spLocks noGrp="1"/>
          </p:cNvSpPr>
          <p:nvPr>
            <p:ph idx="1"/>
          </p:nvPr>
        </p:nvSpPr>
        <p:spPr>
          <a:xfrm>
            <a:off x="0" y="1628775"/>
            <a:ext cx="9144000" cy="5229225"/>
          </a:xfrm>
        </p:spPr>
        <p:txBody>
          <a:bodyPr/>
          <a:lstStyle/>
          <a:p>
            <a:pPr eaLnBrk="1" hangingPunct="1"/>
            <a:endParaRPr lang="th-TH" altLang="th-TH" smtClean="0"/>
          </a:p>
        </p:txBody>
      </p:sp>
      <p:pic>
        <p:nvPicPr>
          <p:cNvPr id="45060" name="Picture 1" descr="Click to enlarge. Data source: World Health Organizatio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91440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Box 4"/>
          <p:cNvSpPr txBox="1">
            <a:spLocks noChangeArrowheads="1"/>
          </p:cNvSpPr>
          <p:nvPr/>
        </p:nvSpPr>
        <p:spPr bwMode="auto">
          <a:xfrm>
            <a:off x="6084888" y="6237288"/>
            <a:ext cx="2838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>
                <a:latin typeface="Calibri" pitchFamily="34" charset="0"/>
                <a:cs typeface="Cordia New" pitchFamily="34" charset="-34"/>
              </a:rPr>
              <a:t>www.washingtonpost.com</a:t>
            </a:r>
            <a:endParaRPr lang="th-TH" altLang="th-TH">
              <a:latin typeface="Calibri" pitchFamily="34" charset="0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8619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altLang="th-TH" smtClean="0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46084" name="TextBox 4"/>
          <p:cNvSpPr txBox="1">
            <a:spLocks noChangeArrowheads="1"/>
          </p:cNvSpPr>
          <p:nvPr/>
        </p:nvSpPr>
        <p:spPr bwMode="auto">
          <a:xfrm>
            <a:off x="6802438" y="692150"/>
            <a:ext cx="2341562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>
                <a:solidFill>
                  <a:srgbClr val="000000"/>
                </a:solidFill>
                <a:latin typeface="Arial" pitchFamily="34" charset="0"/>
              </a:rPr>
              <a:t>Rayong</a:t>
            </a:r>
          </a:p>
          <a:p>
            <a:pPr eaLnBrk="1" hangingPunct="1"/>
            <a:r>
              <a:rPr lang="en-US" altLang="th-TH">
                <a:solidFill>
                  <a:srgbClr val="000000"/>
                </a:solidFill>
                <a:latin typeface="Arial" pitchFamily="34" charset="0"/>
              </a:rPr>
              <a:t> 13 Oct 2014 </a:t>
            </a:r>
            <a:endParaRPr lang="th-TH" altLang="th-TH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50825" y="5692775"/>
            <a:ext cx="5646738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3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Road toll will be a lot more</a:t>
            </a:r>
            <a:endParaRPr lang="th-TH" altLang="th-TH" sz="360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endParaRPr lang="th-TH" altLang="th-TH" sz="360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608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63000" cy="1143000"/>
          </a:xfrm>
        </p:spPr>
        <p:txBody>
          <a:bodyPr/>
          <a:lstStyle/>
          <a:p>
            <a:r>
              <a:rPr lang="en-US" altLang="th-TH" sz="2500" b="1" smtClean="0">
                <a:solidFill>
                  <a:srgbClr val="002060"/>
                </a:solidFill>
              </a:rPr>
              <a:t>WHO framework for decade of action(2011-2020)</a:t>
            </a:r>
            <a:br>
              <a:rPr lang="en-US" altLang="th-TH" sz="2500" b="1" smtClean="0">
                <a:solidFill>
                  <a:srgbClr val="002060"/>
                </a:solidFill>
              </a:rPr>
            </a:br>
            <a:r>
              <a:rPr lang="en-US" altLang="th-TH" sz="2500" b="1" smtClean="0">
                <a:solidFill>
                  <a:srgbClr val="002060"/>
                </a:solidFill>
              </a:rPr>
              <a:t>UNGA ,2 March 2010 , New York</a:t>
            </a:r>
            <a:endParaRPr lang="th-TH" altLang="th-TH" sz="2500" b="1" smtClean="0">
              <a:solidFill>
                <a:srgbClr val="002060"/>
              </a:solidFill>
            </a:endParaRP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th-TH" altLang="th-TH" smtClean="0"/>
          </a:p>
        </p:txBody>
      </p:sp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500063" y="1643063"/>
            <a:ext cx="8215312" cy="171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International Coordination</a:t>
            </a:r>
            <a:endParaRPr lang="th-TH" sz="3200" b="1" dirty="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00063" y="3357563"/>
            <a:ext cx="8215312" cy="2714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57350" name="TextBox 6"/>
          <p:cNvSpPr txBox="1">
            <a:spLocks noChangeArrowheads="1"/>
          </p:cNvSpPr>
          <p:nvPr/>
        </p:nvSpPr>
        <p:spPr bwMode="auto">
          <a:xfrm>
            <a:off x="2819400" y="3505200"/>
            <a:ext cx="3648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3600" b="1">
                <a:solidFill>
                  <a:srgbClr val="FFFFFF"/>
                </a:solidFill>
                <a:latin typeface="Calibri" pitchFamily="34" charset="0"/>
                <a:cs typeface="Cordia New" pitchFamily="34" charset="-34"/>
              </a:rPr>
              <a:t>National activities</a:t>
            </a:r>
            <a:endParaRPr lang="th-TH" altLang="th-TH" sz="3600" b="1">
              <a:solidFill>
                <a:srgbClr val="FFFFFF"/>
              </a:solidFill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571500" y="4714875"/>
            <a:ext cx="1500188" cy="107156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</a:rPr>
              <a:t>Road Safety Management</a:t>
            </a:r>
            <a:endParaRPr lang="th-TH" sz="1400" b="1" dirty="0">
              <a:solidFill>
                <a:prstClr val="white"/>
              </a:solidFill>
            </a:endParaRPr>
          </a:p>
        </p:txBody>
      </p:sp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2214563" y="4714875"/>
            <a:ext cx="1500187" cy="1071563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</a:rPr>
              <a:t>Infra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</a:rPr>
              <a:t>structure</a:t>
            </a:r>
            <a:endParaRPr lang="th-TH" sz="1600" b="1" dirty="0">
              <a:solidFill>
                <a:prstClr val="black"/>
              </a:solidFill>
            </a:endParaRPr>
          </a:p>
        </p:txBody>
      </p: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3857625" y="4714875"/>
            <a:ext cx="1500188" cy="1071563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</a:rPr>
              <a:t>Safe Vehicle</a:t>
            </a:r>
            <a:endParaRPr lang="th-TH" sz="1600" b="1" dirty="0">
              <a:solidFill>
                <a:prstClr val="black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500688" y="4714875"/>
            <a:ext cx="1500187" cy="107156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white"/>
                </a:solidFill>
              </a:rPr>
              <a:t>Road user behavior</a:t>
            </a:r>
            <a:endParaRPr lang="th-TH" sz="1800" b="1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143750" y="4714875"/>
            <a:ext cx="1500188" cy="107156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</a:rPr>
              <a:t>Post crash care</a:t>
            </a:r>
            <a:endParaRPr lang="th-TH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140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ชื่อเรื่อง 1"/>
          <p:cNvSpPr>
            <a:spLocks noGrp="1"/>
          </p:cNvSpPr>
          <p:nvPr>
            <p:ph type="title"/>
          </p:nvPr>
        </p:nvSpPr>
        <p:spPr>
          <a:xfrm>
            <a:off x="395288" y="-360363"/>
            <a:ext cx="8229600" cy="72072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th-TH" smtClean="0"/>
              <a:t/>
            </a:r>
            <a:br>
              <a:rPr lang="en-US" altLang="th-TH" smtClean="0"/>
            </a:br>
            <a:r>
              <a:rPr lang="en-US" altLang="th-TH" sz="3200" smtClean="0"/>
              <a:t>Thailand Road Safety Network</a:t>
            </a:r>
            <a:endParaRPr lang="th-TH" altLang="th-TH" sz="3200" smtClean="0"/>
          </a:p>
        </p:txBody>
      </p:sp>
      <p:pic>
        <p:nvPicPr>
          <p:cNvPr id="59395" name="Picture 40" descr="logo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1319213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6" name="Picture 2" descr="logo ป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2565400"/>
            <a:ext cx="68262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3" descr="RSOC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268413"/>
            <a:ext cx="93345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5" descr="whogiff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5013325"/>
            <a:ext cx="1236663" cy="1165225"/>
          </a:xfrm>
          <a:effectLst>
            <a:outerShdw dist="35921" dir="2700000" algn="ctr" rotWithShape="0">
              <a:schemeClr val="tx1"/>
            </a:outerShdw>
          </a:effectLst>
        </p:spPr>
      </p:pic>
      <p:pic>
        <p:nvPicPr>
          <p:cNvPr id="59399" name="Picture 3" descr="LOGO-D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868863"/>
            <a:ext cx="1766887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ffc_bigsiz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789363"/>
            <a:ext cx="57626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1" name="TextBox 15"/>
          <p:cNvSpPr txBox="1">
            <a:spLocks noChangeArrowheads="1"/>
          </p:cNvSpPr>
          <p:nvPr/>
        </p:nvSpPr>
        <p:spPr bwMode="auto">
          <a:xfrm>
            <a:off x="6300788" y="765175"/>
            <a:ext cx="2266950" cy="304641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1600">
                <a:latin typeface="Arial" charset="0"/>
              </a:rPr>
              <a:t>Central Government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MOI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MOT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MOH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MOJ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MOE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National Police Bureau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NIEM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NHSO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NGO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Private sector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Experts</a:t>
            </a:r>
            <a:endParaRPr lang="th-TH" altLang="th-TH" sz="1600">
              <a:latin typeface="Arial" charset="0"/>
            </a:endParaRPr>
          </a:p>
        </p:txBody>
      </p:sp>
      <p:sp>
        <p:nvSpPr>
          <p:cNvPr id="59402" name="TextBox 16"/>
          <p:cNvSpPr txBox="1">
            <a:spLocks noChangeArrowheads="1"/>
          </p:cNvSpPr>
          <p:nvPr/>
        </p:nvSpPr>
        <p:spPr bwMode="auto">
          <a:xfrm>
            <a:off x="2268538" y="765175"/>
            <a:ext cx="2568575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1800">
                <a:latin typeface="Arial" charset="0"/>
              </a:rPr>
              <a:t>Local Provinces</a:t>
            </a:r>
          </a:p>
          <a:p>
            <a:pPr eaLnBrk="1" hangingPunct="1"/>
            <a:r>
              <a:rPr lang="en-US" altLang="th-TH" sz="1800">
                <a:latin typeface="Arial" charset="0"/>
              </a:rPr>
              <a:t>5E strategic work plans</a:t>
            </a:r>
            <a:endParaRPr lang="th-TH" altLang="th-TH" sz="1800">
              <a:latin typeface="Arial" charset="0"/>
            </a:endParaRP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1547813" y="1773238"/>
            <a:ext cx="3671887" cy="15843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P</a:t>
            </a:r>
            <a:endParaRPr lang="th-TH" dirty="0"/>
          </a:p>
        </p:txBody>
      </p:sp>
      <p:pic>
        <p:nvPicPr>
          <p:cNvPr id="59404" name="Picture 41" descr="logo-สอจร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844675"/>
            <a:ext cx="14224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5" name="Picture 51" descr="NETWORKLOGO_FINA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636838"/>
            <a:ext cx="649287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6" name="Picture 7" descr="Sticker รถวงกลมแดง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844675"/>
            <a:ext cx="690562" cy="7207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7" name="Picture 6" descr="polic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492375"/>
            <a:ext cx="792163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8" name="Picture 7" descr="Road Safety_log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844675"/>
            <a:ext cx="792162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9" name="TextBox 24"/>
          <p:cNvSpPr txBox="1">
            <a:spLocks noChangeArrowheads="1"/>
          </p:cNvSpPr>
          <p:nvPr/>
        </p:nvSpPr>
        <p:spPr bwMode="auto">
          <a:xfrm>
            <a:off x="2843213" y="2781300"/>
            <a:ext cx="1357312" cy="33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1600">
                <a:latin typeface="Arial" charset="0"/>
              </a:rPr>
              <a:t>Public media</a:t>
            </a:r>
            <a:endParaRPr lang="th-TH" altLang="th-TH" sz="1600">
              <a:latin typeface="Arial" charset="0"/>
            </a:endParaRPr>
          </a:p>
        </p:txBody>
      </p:sp>
      <p:sp>
        <p:nvSpPr>
          <p:cNvPr id="59410" name="TextBox 25"/>
          <p:cNvSpPr txBox="1">
            <a:spLocks noChangeArrowheads="1"/>
          </p:cNvSpPr>
          <p:nvPr/>
        </p:nvSpPr>
        <p:spPr bwMode="auto">
          <a:xfrm>
            <a:off x="1835150" y="5732463"/>
            <a:ext cx="1209675" cy="401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2000">
                <a:latin typeface="Arial" charset="0"/>
              </a:rPr>
              <a:t>ATRANS</a:t>
            </a:r>
            <a:endParaRPr lang="th-TH" altLang="th-TH" sz="2000">
              <a:latin typeface="Arial" charset="0"/>
            </a:endParaRPr>
          </a:p>
        </p:txBody>
      </p:sp>
      <p:sp>
        <p:nvSpPr>
          <p:cNvPr id="59411" name="TextBox 26"/>
          <p:cNvSpPr txBox="1">
            <a:spLocks noChangeArrowheads="1"/>
          </p:cNvSpPr>
          <p:nvPr/>
        </p:nvSpPr>
        <p:spPr bwMode="auto">
          <a:xfrm>
            <a:off x="1835150" y="5013325"/>
            <a:ext cx="912813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2000">
                <a:latin typeface="Arial" charset="0"/>
              </a:rPr>
              <a:t>GRSP</a:t>
            </a:r>
            <a:endParaRPr lang="th-TH" altLang="th-TH" sz="2000">
              <a:latin typeface="Arial" charset="0"/>
            </a:endParaRPr>
          </a:p>
        </p:txBody>
      </p:sp>
      <p:sp>
        <p:nvSpPr>
          <p:cNvPr id="59412" name="TextBox 27"/>
          <p:cNvSpPr txBox="1">
            <a:spLocks noChangeArrowheads="1"/>
          </p:cNvSpPr>
          <p:nvPr/>
        </p:nvSpPr>
        <p:spPr bwMode="auto">
          <a:xfrm>
            <a:off x="3851275" y="5013325"/>
            <a:ext cx="1397000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2000">
                <a:latin typeface="Arial" charset="0"/>
              </a:rPr>
              <a:t>Thai roads</a:t>
            </a:r>
            <a:endParaRPr lang="th-TH" altLang="th-TH" sz="2000">
              <a:latin typeface="Arial" charset="0"/>
            </a:endParaRPr>
          </a:p>
        </p:txBody>
      </p:sp>
      <p:sp>
        <p:nvSpPr>
          <p:cNvPr id="59413" name="TextBox 29"/>
          <p:cNvSpPr txBox="1">
            <a:spLocks noChangeArrowheads="1"/>
          </p:cNvSpPr>
          <p:nvPr/>
        </p:nvSpPr>
        <p:spPr bwMode="auto">
          <a:xfrm>
            <a:off x="2124075" y="4437063"/>
            <a:ext cx="863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1000">
                <a:latin typeface="Arial" charset="0"/>
              </a:rPr>
              <a:t>Consumer </a:t>
            </a:r>
          </a:p>
          <a:p>
            <a:pPr eaLnBrk="1" hangingPunct="1"/>
            <a:r>
              <a:rPr lang="en-US" altLang="th-TH" sz="1000">
                <a:latin typeface="Arial" charset="0"/>
              </a:rPr>
              <a:t>protection </a:t>
            </a:r>
          </a:p>
          <a:p>
            <a:pPr eaLnBrk="1" hangingPunct="1"/>
            <a:r>
              <a:rPr lang="en-US" altLang="th-TH" sz="1000">
                <a:latin typeface="Arial" charset="0"/>
              </a:rPr>
              <a:t>foundation</a:t>
            </a:r>
            <a:endParaRPr lang="th-TH" altLang="th-TH" sz="1000">
              <a:latin typeface="Arial" charset="0"/>
            </a:endParaRPr>
          </a:p>
        </p:txBody>
      </p:sp>
      <p:sp>
        <p:nvSpPr>
          <p:cNvPr id="59414" name="TextBox 30"/>
          <p:cNvSpPr txBox="1">
            <a:spLocks noChangeArrowheads="1"/>
          </p:cNvSpPr>
          <p:nvPr/>
        </p:nvSpPr>
        <p:spPr bwMode="auto">
          <a:xfrm>
            <a:off x="3851275" y="5661025"/>
            <a:ext cx="2011363" cy="70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2000">
                <a:latin typeface="Arial" charset="0"/>
              </a:rPr>
              <a:t>National Health </a:t>
            </a:r>
          </a:p>
          <a:p>
            <a:pPr eaLnBrk="1" hangingPunct="1"/>
            <a:r>
              <a:rPr lang="en-US" altLang="th-TH" sz="2000">
                <a:latin typeface="Arial" charset="0"/>
              </a:rPr>
              <a:t>foundation</a:t>
            </a:r>
            <a:endParaRPr lang="th-TH" altLang="th-TH" sz="2000">
              <a:latin typeface="Arial" charset="0"/>
            </a:endParaRPr>
          </a:p>
        </p:txBody>
      </p:sp>
      <p:cxnSp>
        <p:nvCxnSpPr>
          <p:cNvPr id="33" name="ลูกศรเชื่อมต่อแบบตรง 32"/>
          <p:cNvCxnSpPr/>
          <p:nvPr/>
        </p:nvCxnSpPr>
        <p:spPr>
          <a:xfrm flipH="1">
            <a:off x="4859338" y="981075"/>
            <a:ext cx="144145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ลูกศรเชื่อมต่อแบบตรง 36"/>
          <p:cNvCxnSpPr>
            <a:stCxn id="19" idx="0"/>
          </p:cNvCxnSpPr>
          <p:nvPr/>
        </p:nvCxnSpPr>
        <p:spPr>
          <a:xfrm flipH="1" flipV="1">
            <a:off x="3348038" y="1412875"/>
            <a:ext cx="36512" cy="3603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ลูกศรขวา 47"/>
          <p:cNvSpPr/>
          <p:nvPr/>
        </p:nvSpPr>
        <p:spPr>
          <a:xfrm>
            <a:off x="1331913" y="2492375"/>
            <a:ext cx="503237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49" name="ลูกศรลง 48"/>
          <p:cNvSpPr/>
          <p:nvPr/>
        </p:nvSpPr>
        <p:spPr>
          <a:xfrm rot="10800000">
            <a:off x="3203575" y="1268413"/>
            <a:ext cx="484188" cy="6477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50" name="สี่เหลี่ยมผืนผ้า 49"/>
          <p:cNvSpPr/>
          <p:nvPr/>
        </p:nvSpPr>
        <p:spPr>
          <a:xfrm>
            <a:off x="539750" y="2997200"/>
            <a:ext cx="287338" cy="1851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8" name="ลูกศรลง 27"/>
          <p:cNvSpPr/>
          <p:nvPr/>
        </p:nvSpPr>
        <p:spPr>
          <a:xfrm rot="16200000">
            <a:off x="5467350" y="2317750"/>
            <a:ext cx="484188" cy="9794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59421" name="TextBox 28"/>
          <p:cNvSpPr txBox="1">
            <a:spLocks noChangeArrowheads="1"/>
          </p:cNvSpPr>
          <p:nvPr/>
        </p:nvSpPr>
        <p:spPr bwMode="auto">
          <a:xfrm>
            <a:off x="6715125" y="5805488"/>
            <a:ext cx="2133600" cy="58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1600">
                <a:latin typeface="Arial" charset="0"/>
              </a:rPr>
              <a:t>Road accident victim 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protection company</a:t>
            </a:r>
            <a:endParaRPr lang="th-TH" altLang="th-TH" sz="16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2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2.</a:t>
            </a:r>
            <a:r>
              <a:rPr lang="th-TH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โครงสร้างการบริหารของสอจร.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ตัวยึดเนื้อหา 5"/>
          <p:cNvSpPr>
            <a:spLocks noGrp="1"/>
          </p:cNvSpPr>
          <p:nvPr>
            <p:ph idx="1"/>
          </p:nvPr>
        </p:nvSpPr>
        <p:spPr>
          <a:xfrm>
            <a:off x="468313" y="2332038"/>
            <a:ext cx="8229600" cy="4525962"/>
          </a:xfrm>
        </p:spPr>
        <p:txBody>
          <a:bodyPr/>
          <a:lstStyle/>
          <a:p>
            <a:r>
              <a:rPr lang="th-TH" altLang="th-TH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สอจร. 1 	พฤษภาคม 2548	ถึง มีนาคม 2550</a:t>
            </a:r>
            <a:endParaRPr lang="en-US" altLang="th-TH" b="1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th-TH" altLang="th-TH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สอจร. 2 	ตุลาคม 2548 	ถึง มิถุนายน 2550</a:t>
            </a:r>
            <a:endParaRPr lang="en-US" altLang="th-TH" b="1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th-TH" altLang="th-TH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สอจร. 3 	กรกฎาคม 2550 	ถึง ตุลาคม 2551</a:t>
            </a:r>
            <a:endParaRPr lang="en-US" altLang="th-TH" b="1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th-TH" altLang="th-TH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สอจร. 4 	มกราคม 2552 	ถึง เมษายน 2554</a:t>
            </a:r>
            <a:endParaRPr lang="en-US" altLang="th-TH" b="1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th-TH" altLang="th-TH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สอจร. 5 	พฤษภาคม 2554 	ถึง พฤศจิกายน 2556</a:t>
            </a:r>
          </a:p>
          <a:p>
            <a:r>
              <a:rPr lang="th-TH" altLang="th-TH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สอจร</a:t>
            </a:r>
            <a:r>
              <a:rPr lang="en-US" altLang="th-TH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6	</a:t>
            </a:r>
            <a:r>
              <a:rPr lang="th-TH" altLang="th-TH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กุมภาพันธ์ </a:t>
            </a:r>
            <a:r>
              <a:rPr lang="en-US" altLang="th-TH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2557	</a:t>
            </a:r>
            <a:r>
              <a:rPr lang="th-TH" altLang="th-TH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ถึง มกราคม </a:t>
            </a:r>
            <a:r>
              <a:rPr lang="en-US" altLang="th-TH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2559</a:t>
            </a:r>
          </a:p>
          <a:p>
            <a:endParaRPr lang="th-TH" altLang="th-TH" b="1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ชื่อเรื่อง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Phase </a:t>
            </a:r>
            <a:r>
              <a:rPr lang="th-TH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ของ สอจร</a:t>
            </a:r>
            <a:endParaRPr lang="th-TH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556" name="ตัวยึดวันที่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 sz="27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2pPr>
            <a:lvl3pPr marL="1143000">
              <a:defRPr sz="21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3pPr>
            <a:lvl4pPr marL="1600200">
              <a:defRPr sz="19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4pPr>
            <a:lvl5pPr marL="2057400">
              <a:defRPr sz="20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5pPr>
            <a:lvl6pPr marL="25146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6pPr>
            <a:lvl7pPr marL="29718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7pPr>
            <a:lvl8pPr marL="34290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8pPr>
            <a:lvl9pPr marL="38862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9pPr>
          </a:lstStyle>
          <a:p>
            <a:fld id="{D8852AE8-DA24-4485-B9D7-FE5C63B2F5E7}" type="datetime1">
              <a:rPr lang="th-TH" altLang="th-TH" sz="1000" smtClean="0">
                <a:latin typeface="Arial" pitchFamily="34" charset="0"/>
                <a:cs typeface="Angsana New" pitchFamily="18" charset="-34"/>
              </a:rPr>
              <a:pPr/>
              <a:t>23/06/59</a:t>
            </a:fld>
            <a:endParaRPr lang="th-TH" altLang="th-TH" sz="1000" smtClean="0"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23557" name="ตัวยึดท้ายกระดาษ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 sz="27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2pPr>
            <a:lvl3pPr marL="1143000">
              <a:defRPr sz="21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3pPr>
            <a:lvl4pPr marL="1600200">
              <a:defRPr sz="19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4pPr>
            <a:lvl5pPr marL="2057400">
              <a:defRPr sz="20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5pPr>
            <a:lvl6pPr marL="25146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6pPr>
            <a:lvl7pPr marL="29718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7pPr>
            <a:lvl8pPr marL="34290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8pPr>
            <a:lvl9pPr marL="38862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9pPr>
          </a:lstStyle>
          <a:p>
            <a:endParaRPr lang="th-TH" altLang="th-TH" sz="1000" smtClean="0"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23558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 sz="27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2pPr>
            <a:lvl3pPr marL="1143000">
              <a:defRPr sz="21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3pPr>
            <a:lvl4pPr marL="1600200">
              <a:defRPr sz="19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4pPr>
            <a:lvl5pPr marL="2057400">
              <a:defRPr sz="20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5pPr>
            <a:lvl6pPr marL="25146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6pPr>
            <a:lvl7pPr marL="29718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7pPr>
            <a:lvl8pPr marL="34290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8pPr>
            <a:lvl9pPr marL="38862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cs typeface="Cordia New" pitchFamily="34" charset="-34"/>
              </a:defRPr>
            </a:lvl9pPr>
          </a:lstStyle>
          <a:p>
            <a:fld id="{E76EF1CE-4729-4295-BCB1-D154DE467BD6}" type="slidenum">
              <a:rPr lang="th-TH" altLang="th-TH" sz="1000" smtClean="0">
                <a:latin typeface="Arial" pitchFamily="34" charset="0"/>
                <a:cs typeface="Angsana New" pitchFamily="18" charset="-34"/>
              </a:rPr>
              <a:pPr/>
              <a:t>35</a:t>
            </a:fld>
            <a:endParaRPr lang="th-TH" altLang="th-TH" sz="1000" smtClean="0">
              <a:latin typeface="Arial" pitchFamily="34" charset="0"/>
              <a:cs typeface="Angsana New" pitchFamily="18" charset="-34"/>
            </a:endParaRPr>
          </a:p>
        </p:txBody>
      </p:sp>
      <p:pic>
        <p:nvPicPr>
          <p:cNvPr id="7" name="Picture 41" descr="logo-สอจร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88" y="6072188"/>
            <a:ext cx="1230312" cy="785812"/>
          </a:xfrm>
          <a:prstGeom prst="rect">
            <a:avLst/>
          </a:prstGeom>
          <a:noFill/>
          <a:ln w="762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59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rganization Chart 2"/>
          <p:cNvGraphicFramePr/>
          <p:nvPr>
            <p:extLst>
              <p:ext uri="{D42A27DB-BD31-4B8C-83A1-F6EECF244321}">
                <p14:modId xmlns:p14="http://schemas.microsoft.com/office/powerpoint/2010/main" val="2079973995"/>
              </p:ext>
            </p:extLst>
          </p:nvPr>
        </p:nvGraphicFramePr>
        <p:xfrm>
          <a:off x="0" y="285728"/>
          <a:ext cx="9144000" cy="628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336686" y="4786322"/>
            <a:ext cx="9492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1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ทีมสนับสนุน</a:t>
            </a:r>
          </a:p>
          <a:p>
            <a:pPr algn="ctr"/>
            <a:r>
              <a:rPr lang="th-TH" sz="11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วิชาการ</a:t>
            </a:r>
            <a:endParaRPr lang="th-TH" sz="11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71604" y="5643578"/>
            <a:ext cx="631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2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แกนนำ</a:t>
            </a:r>
          </a:p>
          <a:p>
            <a:pPr algn="ctr"/>
            <a:r>
              <a:rPr lang="th-TH" sz="12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จังหวัด</a:t>
            </a:r>
            <a:endParaRPr lang="th-TH" sz="12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89859" y="4750713"/>
            <a:ext cx="9492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1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ทีมสนับสนุน</a:t>
            </a:r>
          </a:p>
          <a:p>
            <a:pPr algn="ctr"/>
            <a:r>
              <a:rPr lang="th-TH" sz="11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วิชาการ</a:t>
            </a:r>
            <a:endParaRPr lang="th-TH" sz="11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54938" y="5643578"/>
            <a:ext cx="631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2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แกนนำ</a:t>
            </a:r>
          </a:p>
          <a:p>
            <a:pPr algn="ctr"/>
            <a:r>
              <a:rPr lang="th-TH" sz="12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จังหวัด</a:t>
            </a:r>
            <a:endParaRPr lang="th-TH" sz="12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85720" y="2143116"/>
            <a:ext cx="4857785" cy="1428760"/>
            <a:chOff x="285720" y="2143116"/>
            <a:chExt cx="4857785" cy="1428760"/>
          </a:xfrm>
        </p:grpSpPr>
        <p:sp>
          <p:nvSpPr>
            <p:cNvPr id="1026" name="Text Box 2"/>
            <p:cNvSpPr txBox="1">
              <a:spLocks noChangeArrowheads="1"/>
            </p:cNvSpPr>
            <p:nvPr/>
          </p:nvSpPr>
          <p:spPr bwMode="auto">
            <a:xfrm>
              <a:off x="285720" y="2143116"/>
              <a:ext cx="2357454" cy="1428760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457200" marR="0" lvl="1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th-TH" sz="11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4" charset="0"/>
                  <a:ea typeface="Angsana New" pitchFamily="18" charset="-34"/>
                  <a:cs typeface="Tahoma" pitchFamily="34" charset="0"/>
                </a:rPr>
                <a:t>สำนักงานเลขานุการ</a:t>
              </a:r>
            </a:p>
            <a:p>
              <a:pPr marL="0" marR="0" lvl="1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th-TH" sz="1100" b="1" dirty="0" smtClean="0">
                  <a:solidFill>
                    <a:schemeClr val="bg1"/>
                  </a:solidFill>
                  <a:latin typeface="Tahoma" pitchFamily="34" charset="0"/>
                  <a:ea typeface="Angsana New" pitchFamily="18" charset="-34"/>
                  <a:cs typeface="Tahoma" pitchFamily="34" charset="0"/>
                </a:rPr>
                <a:t>- </a:t>
              </a:r>
              <a:r>
                <a:rPr kumimoji="0" lang="th-TH" sz="11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4" charset="0"/>
                  <a:ea typeface="Angsana New" pitchFamily="18" charset="-34"/>
                  <a:cs typeface="Tahoma" pitchFamily="34" charset="0"/>
                </a:rPr>
                <a:t>หัวหน้าสำนักงานและเลขานุการ</a:t>
              </a:r>
              <a:br>
                <a:rPr kumimoji="0" lang="th-TH" sz="11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4" charset="0"/>
                  <a:ea typeface="Angsana New" pitchFamily="18" charset="-34"/>
                  <a:cs typeface="Tahoma" pitchFamily="34" charset="0"/>
                </a:rPr>
              </a:br>
              <a:r>
                <a:rPr kumimoji="0" lang="th-TH" sz="11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4" charset="0"/>
                  <a:ea typeface="Angsana New" pitchFamily="18" charset="-34"/>
                  <a:cs typeface="Tahoma" pitchFamily="34" charset="0"/>
                </a:rPr>
                <a:t>- ผู้ช่วยเลขานุการบริหารจัดการ</a:t>
              </a:r>
              <a:br>
                <a:rPr kumimoji="0" lang="th-TH" sz="11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4" charset="0"/>
                  <a:ea typeface="Angsana New" pitchFamily="18" charset="-34"/>
                  <a:cs typeface="Tahoma" pitchFamily="34" charset="0"/>
                </a:rPr>
              </a:br>
              <a:r>
                <a:rPr kumimoji="0" lang="th-TH" sz="11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4" charset="0"/>
                  <a:ea typeface="Angsana New" pitchFamily="18" charset="-34"/>
                  <a:cs typeface="Tahoma" pitchFamily="34" charset="0"/>
                </a:rPr>
                <a:t>- ผู้ช่วยเลขานุการด้านวิชาการ</a:t>
              </a:r>
              <a:br>
                <a:rPr kumimoji="0" lang="th-TH" sz="11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4" charset="0"/>
                  <a:ea typeface="Angsana New" pitchFamily="18" charset="-34"/>
                  <a:cs typeface="Tahoma" pitchFamily="34" charset="0"/>
                </a:rPr>
              </a:br>
              <a:r>
                <a:rPr kumimoji="0" lang="th-TH" sz="11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4" charset="0"/>
                  <a:ea typeface="Angsana New" pitchFamily="18" charset="-34"/>
                  <a:cs typeface="Tahoma" pitchFamily="34" charset="0"/>
                </a:rPr>
                <a:t>- เจ้าหน้าที่ประจำด้านบัญชี</a:t>
              </a:r>
              <a:r>
                <a:rPr kumimoji="0" lang="en-US" sz="10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4" charset="0"/>
                  <a:ea typeface="Angsana New" pitchFamily="18" charset="-34"/>
                  <a:cs typeface="Tahoma" pitchFamily="34" charset="0"/>
                </a:rPr>
                <a:t>/</a:t>
              </a:r>
              <a:r>
                <a:rPr kumimoji="0" lang="th-TH" sz="11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4" charset="0"/>
                  <a:ea typeface="Angsana New" pitchFamily="18" charset="-34"/>
                  <a:cs typeface="Tahoma" pitchFamily="34" charset="0"/>
                </a:rPr>
                <a:t>ธุรการ</a:t>
              </a:r>
              <a:br>
                <a:rPr kumimoji="0" lang="th-TH" sz="11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4" charset="0"/>
                  <a:ea typeface="Angsana New" pitchFamily="18" charset="-34"/>
                  <a:cs typeface="Tahoma" pitchFamily="34" charset="0"/>
                </a:rPr>
              </a:br>
              <a:r>
                <a:rPr kumimoji="0" lang="th-TH" sz="11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4" charset="0"/>
                  <a:ea typeface="Angsana New" pitchFamily="18" charset="-34"/>
                  <a:cs typeface="Tahoma" pitchFamily="34" charset="0"/>
                </a:rPr>
                <a:t>- เจ้าหน้าที่ประจำด้านบัญชีและการเงิน</a:t>
              </a: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Angsana New" pitchFamily="18" charset="-34"/>
                <a:cs typeface="Tahoma" pitchFamily="34" charset="0"/>
              </a:endParaRPr>
            </a:p>
            <a:p>
              <a:pPr marL="457200" marR="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Angsana New" pitchFamily="18" charset="-34"/>
                <a:cs typeface="Tahoma" pitchFamily="34" charset="0"/>
              </a:endParaRPr>
            </a:p>
            <a:p>
              <a:pPr marL="457200" marR="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Angsana New" pitchFamily="18" charset="-34"/>
                <a:cs typeface="Tahoma" pitchFamily="34" charset="0"/>
              </a:endParaRPr>
            </a:p>
            <a:p>
              <a:pPr marL="457200" marR="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Angsana New" pitchFamily="18" charset="-34"/>
                <a:cs typeface="Tahoma" pitchFamily="34" charset="0"/>
              </a:endParaRPr>
            </a:p>
            <a:p>
              <a:pPr marL="457200" marR="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Angsana New" pitchFamily="18" charset="-34"/>
                <a:cs typeface="Tahoma" pitchFamily="34" charset="0"/>
              </a:endParaRPr>
            </a:p>
            <a:p>
              <a:pPr marL="457200" marR="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Angsana New" pitchFamily="18" charset="-34"/>
                <a:cs typeface="Tahoma" pitchFamily="34" charset="0"/>
              </a:endParaRPr>
            </a:p>
            <a:p>
              <a:pPr marL="457200" marR="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Angsana New" pitchFamily="18" charset="-34"/>
                <a:cs typeface="Tahoma" pitchFamily="34" charset="0"/>
              </a:endParaRPr>
            </a:p>
            <a:p>
              <a:pPr marL="457200" marR="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Angsana New" pitchFamily="18" charset="-34"/>
                <a:cs typeface="Tahoma" pitchFamily="34" charset="0"/>
              </a:endParaRPr>
            </a:p>
            <a:p>
              <a:pPr marL="457200" marR="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Angsana New" pitchFamily="18" charset="-34"/>
                <a:cs typeface="Tahoma" pitchFamily="34" charset="0"/>
              </a:endParaRPr>
            </a:p>
            <a:p>
              <a:pPr marL="457200" marR="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Angsana New" pitchFamily="18" charset="-34"/>
                <a:cs typeface="Tahoma" pitchFamily="34" charset="0"/>
              </a:endParaRPr>
            </a:p>
            <a:p>
              <a:pPr marL="457200" marR="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Angsana New" pitchFamily="18" charset="-34"/>
                <a:cs typeface="Tahoma" pitchFamily="34" charset="0"/>
              </a:endParaRPr>
            </a:p>
            <a:p>
              <a:pPr marL="457200" marR="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Angsana New" pitchFamily="18" charset="-34"/>
                <a:cs typeface="Tahoma" pitchFamily="34" charset="0"/>
              </a:endParaRPr>
            </a:p>
            <a:p>
              <a:pPr marL="457200" marR="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Angsana New" pitchFamily="18" charset="-34"/>
                <a:cs typeface="Tahoma" pitchFamily="34" charset="0"/>
              </a:endParaRPr>
            </a:p>
            <a:p>
              <a:pPr marL="457200" marR="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Angsana New" pitchFamily="18" charset="-34"/>
                <a:cs typeface="Tahoma" pitchFamily="34" charset="0"/>
              </a:endParaRPr>
            </a:p>
            <a:p>
              <a:pPr marL="457200" marR="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Angsana New" pitchFamily="18" charset="-34"/>
                <a:cs typeface="Tahoma" pitchFamily="34" charset="0"/>
              </a:endParaRPr>
            </a:p>
            <a:p>
              <a:pPr marL="457200" marR="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Angsana New" pitchFamily="18" charset="-34"/>
                <a:cs typeface="Tahoma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cs typeface="Tahoma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2643176" y="2857496"/>
              <a:ext cx="2500329" cy="1588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0" y="0"/>
            <a:ext cx="38576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โครงสร้าง</a:t>
            </a:r>
          </a:p>
          <a:p>
            <a:pPr algn="ctr"/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การบริหารสอจร.</a:t>
            </a:r>
            <a:endParaRPr lang="th-TH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072330" y="571480"/>
            <a:ext cx="1883333" cy="516247"/>
            <a:chOff x="3071805" y="2857518"/>
            <a:chExt cx="1883333" cy="51624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2" name="Rectangle 21"/>
            <p:cNvSpPr/>
            <p:nvPr/>
          </p:nvSpPr>
          <p:spPr>
            <a:xfrm>
              <a:off x="3071805" y="2857518"/>
              <a:ext cx="1883333" cy="51624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ctangle 22"/>
            <p:cNvSpPr/>
            <p:nvPr/>
          </p:nvSpPr>
          <p:spPr>
            <a:xfrm>
              <a:off x="3071805" y="2857518"/>
              <a:ext cx="1883333" cy="51624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R="0" lvl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1600" b="1" kern="1200" baseline="0" dirty="0" smtClean="0">
                  <a:latin typeface="Tahoma" pitchFamily="34" charset="0"/>
                  <a:cs typeface="Tahoma" pitchFamily="34" charset="0"/>
                </a:rPr>
                <a:t>ทีมประเมินภายนอก</a:t>
              </a:r>
              <a:endParaRPr lang="th-TH" sz="1600" b="1" kern="1200" dirty="0" smtClean="0">
                <a:latin typeface="Tahoma" pitchFamily="34" charset="0"/>
                <a:cs typeface="Tahoma" pitchFamily="34" charset="0"/>
              </a:endParaRPr>
            </a:p>
          </p:txBody>
        </p:sp>
      </p:grpSp>
      <p:cxnSp>
        <p:nvCxnSpPr>
          <p:cNvPr id="26" name="Straight Connector 25"/>
          <p:cNvCxnSpPr/>
          <p:nvPr/>
        </p:nvCxnSpPr>
        <p:spPr>
          <a:xfrm rot="10800000">
            <a:off x="6357950" y="785794"/>
            <a:ext cx="714382" cy="1588"/>
          </a:xfrm>
          <a:prstGeom prst="line">
            <a:avLst/>
          </a:prstGeom>
          <a:ln w="381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3.</a:t>
            </a:r>
            <a:r>
              <a:rPr lang="th-TH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ผลงานที่ผ่านมา</a:t>
            </a: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ยุทธศาสตร์ที่ 1 พัฒนาภาคีเครือข่ายสร้าง </a:t>
            </a:r>
            <a:endPara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Change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Agent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</a:t>
            </a:r>
            <a:endParaRPr lang="th-TH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285852" y="1142984"/>
            <a:ext cx="6143668" cy="5715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3924166"/>
              </p:ext>
            </p:extLst>
          </p:nvPr>
        </p:nvGraphicFramePr>
        <p:xfrm>
          <a:off x="71406" y="1142984"/>
          <a:ext cx="8929716" cy="56606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71794"/>
                <a:gridCol w="609600"/>
                <a:gridCol w="533400"/>
                <a:gridCol w="676165"/>
                <a:gridCol w="2117570"/>
                <a:gridCol w="773729"/>
                <a:gridCol w="773729"/>
                <a:gridCol w="773729"/>
              </a:tblGrid>
              <a:tr h="5099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สห</a:t>
                      </a:r>
                      <a:r>
                        <a:rPr lang="th-TH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สาขาวิชาชีพ</a:t>
                      </a:r>
                      <a:endParaRPr lang="en-US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เพิ่ม</a:t>
                      </a:r>
                      <a:endParaRPr lang="en-US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เดิม</a:t>
                      </a:r>
                      <a:endParaRPr lang="en-US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หน่วย</a:t>
                      </a:r>
                      <a:endParaRPr lang="en-US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024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สห</a:t>
                      </a:r>
                      <a:r>
                        <a:rPr lang="th-TH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สาขาวิชาชีพ</a:t>
                      </a:r>
                      <a:endParaRPr lang="en-US" sz="20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เพิ่ม</a:t>
                      </a:r>
                      <a:endParaRPr lang="en-US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เดิม</a:t>
                      </a:r>
                      <a:endParaRPr lang="en-US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หน่วย</a:t>
                      </a:r>
                      <a:endParaRPr lang="en-US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</a:tr>
              <a:tr h="49016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สาธารณสุข</a:t>
                      </a:r>
                      <a:endParaRPr lang="en-US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62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คน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สรรพสามิต</a:t>
                      </a:r>
                      <a:endParaRPr lang="en-US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en-US" sz="20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คน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</a:tr>
              <a:tr h="36708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ตำรวจ</a:t>
                      </a:r>
                      <a:endParaRPr lang="en-US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36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คน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ประกันสังคม</a:t>
                      </a:r>
                      <a:endParaRPr lang="en-US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75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คน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</a:tr>
              <a:tr h="43534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คมนาคม</a:t>
                      </a:r>
                      <a:endParaRPr lang="en-US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คน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ยุติธรรม</a:t>
                      </a:r>
                      <a:endParaRPr lang="en-US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คน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</a:tr>
              <a:tr h="4975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สถานศึกษา</a:t>
                      </a:r>
                      <a:endParaRPr lang="en-US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คน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คุมประพฤติ</a:t>
                      </a:r>
                      <a:endParaRPr lang="en-US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คน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</a:tr>
              <a:tr h="43534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ท้องถิ่น</a:t>
                      </a:r>
                      <a:endParaRPr lang="en-US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คน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นักวิชาการอิสระ</a:t>
                      </a:r>
                      <a:endParaRPr lang="en-US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คน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</a:tr>
              <a:tr h="47905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ภาคเอกชน</a:t>
                      </a:r>
                      <a:endParaRPr lang="en-US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70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คน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thaiDi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ปภ.</a:t>
                      </a:r>
                      <a:endParaRPr lang="en-US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คน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</a:tr>
              <a:tr h="4130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ภาคประชาชน</a:t>
                      </a:r>
                      <a:endParaRPr lang="en-US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คน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thaiDi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พระ</a:t>
                      </a:r>
                      <a:endParaRPr lang="en-US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รูป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</a:tr>
              <a:tr h="458473">
                <a:tc>
                  <a:txBody>
                    <a:bodyPr/>
                    <a:lstStyle/>
                    <a:p>
                      <a:pPr marL="0" marR="0" algn="thaiDi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สื่อมวลชน(ส่วนกลางภูมิภาค)</a:t>
                      </a:r>
                      <a:endParaRPr lang="en-US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27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คน</a:t>
                      </a:r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สวัสดิการและคุ้มครองแรงงาน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จป.</a:t>
                      </a:r>
                      <a:r>
                        <a:rPr lang="th-TH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ประธานและเลขาฯ</a:t>
                      </a:r>
                      <a:endParaRPr lang="en-US" sz="20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76</a:t>
                      </a:r>
                      <a:r>
                        <a:rPr lang="en-US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/</a:t>
                      </a:r>
                      <a:r>
                        <a:rPr lang="th-TH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152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  <a:p>
                      <a:endParaRPr lang="en-US" dirty="0"/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08181" marR="108181" marT="0" marB="0" anchor="ctr"/>
                </a:tc>
              </a:tr>
              <a:tr h="804830">
                <a:tc>
                  <a:txBody>
                    <a:bodyPr/>
                    <a:lstStyle/>
                    <a:p>
                      <a:pPr marL="0" marR="0" indent="0" algn="thaiDi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marR="0" indent="0" algn="thaiDi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รวมทั้งสิ้น</a:t>
                      </a:r>
                      <a:endParaRPr lang="en-US" sz="28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  <a:p>
                      <a:pPr marL="0" marR="0" algn="thaiDi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543</a:t>
                      </a:r>
                      <a:endParaRPr lang="en-US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200</a:t>
                      </a:r>
                      <a:endParaRPr lang="en-US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คน</a:t>
                      </a:r>
                      <a:endParaRPr lang="en-US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ucrosiaUPC" panose="02020603050405020304" pitchFamily="18" charset="-34"/>
                        <a:ea typeface="Calibri" panose="020F0502020204030204" pitchFamily="34" charset="0"/>
                        <a:cs typeface="EucrosiaUPC" panose="02020603050405020304" pitchFamily="18" charset="-34"/>
                      </a:endParaRPr>
                    </a:p>
                  </a:txBody>
                  <a:tcPr marL="108181" marR="108181" marT="0" marB="0" anchor="ctr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2">
              <a:lumMod val="2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th-TH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เกิดแกนนำหลักสหสาขาวิชาชีพในการช่วย</a:t>
            </a:r>
            <a:r>
              <a:rPr lang="th-TH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ขับเคลื่อน</a:t>
            </a:r>
            <a:br>
              <a:rPr lang="th-TH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ใน</a:t>
            </a:r>
            <a:r>
              <a:rPr lang="th-TH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ระดับ</a:t>
            </a:r>
            <a:r>
              <a:rPr lang="th-TH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พื้นที่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321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altLang="th-TH" smtClean="0"/>
          </a:p>
        </p:txBody>
      </p:sp>
      <p:pic>
        <p:nvPicPr>
          <p:cNvPr id="17411" name="Picture 2" descr="C:\Users\Wittaya\Pictures\รูปอุบัติเหตุ\14280332073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050"/>
            <a:ext cx="9144000" cy="6858000"/>
          </a:xfrm>
          <a:noFill/>
        </p:spPr>
      </p:pic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3297238" y="942975"/>
            <a:ext cx="2493962" cy="7080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40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April 2015</a:t>
            </a:r>
            <a:endParaRPr lang="th-TH" altLang="th-TH" sz="40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469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214282" y="1481328"/>
            <a:ext cx="8715436" cy="4525963"/>
          </a:xfrm>
        </p:spPr>
        <p:txBody>
          <a:bodyPr>
            <a:normAutofit/>
          </a:bodyPr>
          <a:lstStyle/>
          <a:p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สนับสนุนงบประมาณ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100,000 </a:t>
            </a:r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บาท ต่อจังหวัด</a:t>
            </a:r>
          </a:p>
          <a:p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สนับสนุนทุกจังหวัด (ยกเว้น กทม.)</a:t>
            </a:r>
          </a:p>
          <a:p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เริ่มดำเนินงานตั้งแต่ ปี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2551  </a:t>
            </a:r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จนถึงปัจจุบัน</a:t>
            </a:r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2">
              <a:lumMod val="25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th-TH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โครงการเชื่อมและสร้างเครือข่าย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0244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D54D3A53-7ED5-46F4-8FD8-EDB20C7ECFD6}" type="datetime1">
              <a:rPr lang="th-TH" sz="1000" smtClean="0"/>
              <a:pPr eaLnBrk="1" hangingPunct="1"/>
              <a:t>23/06/59</a:t>
            </a:fld>
            <a:endParaRPr lang="th-TH" sz="1000" smtClean="0"/>
          </a:p>
        </p:txBody>
      </p:sp>
      <p:sp>
        <p:nvSpPr>
          <p:cNvPr id="10245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endParaRPr lang="th-TH" sz="1000" smtClean="0"/>
          </a:p>
        </p:txBody>
      </p:sp>
      <p:sp>
        <p:nvSpPr>
          <p:cNvPr id="1024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A29FE4D9-FE88-4732-B7D0-FF352C483258}" type="slidenum">
              <a:rPr lang="th-TH" sz="1000" smtClean="0"/>
              <a:pPr eaLnBrk="1" hangingPunct="1"/>
              <a:t>40</a:t>
            </a:fld>
            <a:endParaRPr lang="th-TH" sz="1000" smtClean="0"/>
          </a:p>
        </p:txBody>
      </p:sp>
    </p:spTree>
    <p:extLst>
      <p:ext uri="{BB962C8B-B14F-4D97-AF65-F5344CB8AC3E}">
        <p14:creationId xmlns:p14="http://schemas.microsoft.com/office/powerpoint/2010/main" val="390120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3271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874815"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ปี</a:t>
                      </a:r>
                      <a:r>
                        <a:rPr lang="th-TH" sz="40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พ.ศ</a:t>
                      </a:r>
                      <a:endParaRPr lang="en-US" sz="4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จำนวน โครงการ</a:t>
                      </a:r>
                      <a:endParaRPr lang="en-US" sz="4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5" marB="45725"/>
                </a:tc>
              </a:tr>
              <a:tr h="798744">
                <a:tc>
                  <a:txBody>
                    <a:bodyPr/>
                    <a:lstStyle/>
                    <a:p>
                      <a:pPr algn="l"/>
                      <a:r>
                        <a:rPr lang="th-TH" sz="3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ปี </a:t>
                      </a:r>
                      <a:r>
                        <a:rPr lang="en-US" sz="3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2553</a:t>
                      </a:r>
                      <a:endParaRPr lang="en-US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37 </a:t>
                      </a:r>
                      <a:r>
                        <a:rPr lang="th-TH" sz="3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โครงการ</a:t>
                      </a:r>
                      <a:endParaRPr lang="en-US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5" marB="45725"/>
                </a:tc>
              </a:tr>
              <a:tr h="798744">
                <a:tc>
                  <a:txBody>
                    <a:bodyPr/>
                    <a:lstStyle/>
                    <a:p>
                      <a:pPr algn="l"/>
                      <a:r>
                        <a:rPr lang="th-TH" sz="3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ปี </a:t>
                      </a:r>
                      <a:r>
                        <a:rPr lang="en-US" sz="3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2554-2556</a:t>
                      </a:r>
                      <a:endParaRPr lang="en-US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48 </a:t>
                      </a:r>
                      <a:r>
                        <a:rPr lang="th-TH" sz="3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โครงการ</a:t>
                      </a:r>
                      <a:endParaRPr lang="en-US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5" marB="45725"/>
                </a:tc>
              </a:tr>
              <a:tr h="798744">
                <a:tc>
                  <a:txBody>
                    <a:bodyPr/>
                    <a:lstStyle/>
                    <a:p>
                      <a:pPr algn="l"/>
                      <a:r>
                        <a:rPr lang="th-TH" sz="3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ปี </a:t>
                      </a:r>
                      <a:r>
                        <a:rPr lang="en-US" sz="3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2557-2559</a:t>
                      </a:r>
                      <a:endParaRPr lang="en-US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65 </a:t>
                      </a:r>
                      <a:r>
                        <a:rPr lang="th-TH" sz="3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โครงการ</a:t>
                      </a:r>
                      <a:endParaRPr lang="en-US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5" marB="45725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2">
              <a:lumMod val="25000"/>
            </a:schemeClr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th-TH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โครงการพัฒนาและนวัตกรรม</a:t>
            </a: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923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2F69C841-CD93-46E5-ACE8-C553D9D62B70}" type="datetime1">
              <a:rPr lang="th-TH" sz="1000" smtClean="0"/>
              <a:pPr eaLnBrk="1" hangingPunct="1"/>
              <a:t>23/06/59</a:t>
            </a:fld>
            <a:endParaRPr lang="th-TH" sz="1000" smtClean="0"/>
          </a:p>
        </p:txBody>
      </p:sp>
      <p:sp>
        <p:nvSpPr>
          <p:cNvPr id="924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endParaRPr lang="th-TH" sz="1000" smtClean="0"/>
          </a:p>
        </p:txBody>
      </p:sp>
      <p:sp>
        <p:nvSpPr>
          <p:cNvPr id="924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ECE1EDE3-BCB2-4D5B-960D-1C9EED93D2F6}" type="slidenum">
              <a:rPr lang="th-TH" sz="1000" smtClean="0"/>
              <a:pPr eaLnBrk="1" hangingPunct="1"/>
              <a:t>41</a:t>
            </a:fld>
            <a:endParaRPr lang="th-TH" sz="1000" smtClean="0"/>
          </a:p>
        </p:txBody>
      </p:sp>
    </p:spTree>
    <p:extLst>
      <p:ext uri="{BB962C8B-B14F-4D97-AF65-F5344CB8AC3E}">
        <p14:creationId xmlns:p14="http://schemas.microsoft.com/office/powerpoint/2010/main" val="145183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79388" y="1285860"/>
          <a:ext cx="8785225" cy="54244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6523"/>
                <a:gridCol w="6698702"/>
              </a:tblGrid>
              <a:tr h="761866">
                <a:tc>
                  <a:txBody>
                    <a:bodyPr/>
                    <a:lstStyle/>
                    <a:p>
                      <a:r>
                        <a:rPr lang="th-TH" sz="3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ภาค</a:t>
                      </a:r>
                      <a:endParaRPr lang="en-US" sz="3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3" marR="91443" marT="45712" marB="45712"/>
                </a:tc>
                <a:tc>
                  <a:txBody>
                    <a:bodyPr/>
                    <a:lstStyle/>
                    <a:p>
                      <a:r>
                        <a:rPr lang="th-TH" sz="3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จังหวัด</a:t>
                      </a:r>
                      <a:endParaRPr lang="en-US" sz="3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3" marR="91443" marT="45712" marB="45712"/>
                </a:tc>
              </a:tr>
              <a:tr h="1554207"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ภาคใต้ </a:t>
                      </a:r>
                    </a:p>
                  </a:txBody>
                  <a:tcPr marL="91443" marR="91443" marT="45712" marB="4571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อ. ระโนด  จ.สงขลา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อ</a:t>
                      </a:r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.</a:t>
                      </a:r>
                      <a:r>
                        <a:rPr lang="th-TH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พระแสง  จ.สุราษฏร์ธานี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อ.พิปูน จ.นครศรีธรรมราช</a:t>
                      </a:r>
                    </a:p>
                  </a:txBody>
                  <a:tcPr marL="91443" marR="91443" marT="45712" marB="45712"/>
                </a:tc>
              </a:tr>
              <a:tr h="1554207"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ภาคเหนือ 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3" marR="91443" marT="45712" marB="4571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อ.วังเหนือ จ.ลำปาง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อ.เชียงของ จ.เชียงราย  อ.ตากฟ้า จ.นครสวรรค์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อ.เชียงดาว จ.เชียงใหม่</a:t>
                      </a:r>
                    </a:p>
                  </a:txBody>
                  <a:tcPr marL="91443" marR="91443" marT="45712" marB="45712"/>
                </a:tc>
              </a:tr>
              <a:tr h="1554207"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ภาคอีสาน 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3" marR="91443" marT="45712" marB="4571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อ.ด่านซ้าย จ.เลย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อ.ปากช่อง จ.นครราชสีมา  อ.ชุมแพ จ.ขอนแก่น</a:t>
                      </a:r>
                      <a:endParaRPr lang="en-US" sz="24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43" marR="91443" marT="45712" marB="45712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2">
              <a:lumMod val="25000"/>
            </a:schemeClr>
          </a:solidFill>
        </p:spPr>
        <p:txBody>
          <a:bodyPr>
            <a:noAutofit/>
          </a:bodyPr>
          <a:lstStyle/>
          <a:p>
            <a:pPr algn="r">
              <a:defRPr/>
            </a:pPr>
            <a:r>
              <a:rPr lang="th-TH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โครงการนำร่องการป้องกันอุบัติเหตุทางถนนของ สำนักงาน ปภ. สาขา 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10 </a:t>
            </a:r>
            <a:r>
              <a:rPr lang="th-TH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สาขา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1284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8A952D3C-5B98-4E71-A5C3-E1DE715C40DA}" type="datetime1">
              <a:rPr lang="th-TH" sz="1000" smtClean="0"/>
              <a:pPr eaLnBrk="1" hangingPunct="1"/>
              <a:t>23/06/59</a:t>
            </a:fld>
            <a:endParaRPr lang="th-TH" sz="1000" smtClean="0"/>
          </a:p>
        </p:txBody>
      </p:sp>
      <p:sp>
        <p:nvSpPr>
          <p:cNvPr id="1128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B9D3BB0B-5540-4545-BA9D-A30E7ADB11A4}" type="slidenum">
              <a:rPr lang="th-TH" sz="1000" smtClean="0"/>
              <a:pPr eaLnBrk="1" hangingPunct="1"/>
              <a:t>42</a:t>
            </a:fld>
            <a:endParaRPr lang="th-TH" sz="1000" smtClean="0"/>
          </a:p>
        </p:txBody>
      </p:sp>
    </p:spTree>
    <p:extLst>
      <p:ext uri="{BB962C8B-B14F-4D97-AF65-F5344CB8AC3E}">
        <p14:creationId xmlns:p14="http://schemas.microsoft.com/office/powerpoint/2010/main" val="367332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0" y="0"/>
            <a:ext cx="9144000" cy="100010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rtlCol="0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 rtl="0" fontAlgn="auto">
              <a:spcAft>
                <a:spcPts val="0"/>
              </a:spcAft>
            </a:pPr>
            <a:r>
              <a:rPr lang="th-TH" sz="4400" b="1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ยุทธศาสตร์ที่ 2 </a:t>
            </a:r>
            <a:r>
              <a:rPr lang="th-TH" sz="4100" b="1" dirty="0" smtClean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ขับเคลื่อนเชิงนโยบาย</a:t>
            </a:r>
            <a:endParaRPr kumimoji="0" lang="th-TH" sz="41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817947"/>
              </p:ext>
            </p:extLst>
          </p:nvPr>
        </p:nvGraphicFramePr>
        <p:xfrm>
          <a:off x="35496" y="1066800"/>
          <a:ext cx="9108503" cy="5505056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221359"/>
                <a:gridCol w="2806548"/>
                <a:gridCol w="2160060"/>
                <a:gridCol w="2920536"/>
              </a:tblGrid>
              <a:tr h="714381"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ว/ด/ป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กิจกรรม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b="1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จุดประสงค์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b="1" dirty="0" smtClean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ผลลัพธ์</a:t>
                      </a:r>
                      <a:endParaRPr lang="th-TH" b="1" dirty="0"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</a:tr>
              <a:tr h="73204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 </a:t>
                      </a:r>
                      <a:r>
                        <a:rPr lang="th-TH" sz="1400" b="1" u="none" strike="noStrike" dirty="0" smtClean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-</a:t>
                      </a:r>
                      <a:endParaRPr lang="en-US" sz="1400" b="1" i="0" u="none" strike="noStrike" dirty="0"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1" u="none" strike="noStrike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ประชุมกับภาคีเครือข่ายที่เกี่ยวข้องหลายครั้ง  </a:t>
                      </a:r>
                      <a:br>
                        <a:rPr lang="th-TH" sz="1600" b="1" u="none" strike="noStrike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</a:br>
                      <a:endParaRPr lang="th-TH" sz="1600" b="1" i="0" u="none" strike="noStrike" dirty="0"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1" u="none" strike="noStrike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เพื่อจัดตั้งสถาบันความปลอดภัยทางถนน</a:t>
                      </a:r>
                      <a:endParaRPr lang="th-TH" sz="1600" b="1" i="0" u="none" strike="noStrike" dirty="0"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1" u="none" strike="noStrike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ขณะนี้กำลังดำเนินการอยู่</a:t>
                      </a:r>
                      <a:endParaRPr lang="th-TH" sz="1600" b="1" i="0" u="none" strike="noStrike" dirty="0"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</a:tr>
              <a:tr h="1557550"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u="none" strike="noStrike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1 ธ.ค. 57 </a:t>
                      </a:r>
                      <a:endParaRPr lang="th-TH" sz="1400" b="1" i="0" u="none" strike="noStrike" dirty="0"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1" u="none" strike="noStrike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เข้าพบ</a:t>
                      </a:r>
                      <a:r>
                        <a:rPr lang="th-TH" sz="1600" b="1" u="none" strike="noStrike" dirty="0" smtClean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รัฐมนตรีก</a:t>
                      </a:r>
                      <a:r>
                        <a:rPr lang="th-TH" sz="1600" b="1" u="none" strike="noStrike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ระทรวงสาธารณสุข </a:t>
                      </a:r>
                      <a:br>
                        <a:rPr lang="th-TH" sz="1600" b="1" u="none" strike="noStrike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</a:br>
                      <a:endParaRPr lang="th-TH" sz="1600" b="1" i="0" u="none" strike="noStrike" dirty="0"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1" u="none" strike="noStrike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เพื่อผลักดันมาตรการองค์กรในการส่งเสริมการสวมหมวกนิรภัย 100 % ในหน่วยงานสาธารณสุข</a:t>
                      </a:r>
                      <a:endParaRPr lang="th-TH" sz="1600" b="1" i="0" u="none" strike="noStrike" dirty="0"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1" u="none" strike="noStrike" dirty="0" smtClean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ประกาศมาตรการองค์กรเมื่อวันที่</a:t>
                      </a:r>
                      <a:r>
                        <a:rPr lang="th-TH" sz="1600" b="1" u="none" strike="noStrike" baseline="0" dirty="0" smtClean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9 เม.ย. 58 </a:t>
                      </a:r>
                    </a:p>
                    <a:p>
                      <a:pPr algn="l" fontAlgn="t"/>
                      <a:endParaRPr lang="th-TH" sz="1600" b="1" u="none" strike="noStrike" baseline="0" dirty="0" smtClean="0"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algn="l" fontAlgn="t"/>
                      <a:r>
                        <a:rPr lang="th-TH" sz="1600" b="1" u="none" strike="noStrike" baseline="0" dirty="0" smtClean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 </a:t>
                      </a:r>
                      <a:r>
                        <a:rPr lang="th-TH" sz="1600" b="1" u="none" strike="noStrike" dirty="0" smtClean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ขณะนี้</a:t>
                      </a:r>
                      <a:r>
                        <a:rPr lang="th-TH" sz="1600" b="1" u="none" strike="noStrike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มีนโยบาย</a:t>
                      </a:r>
                      <a:r>
                        <a:rPr lang="th-TH" sz="1600" b="1" u="none" strike="noStrike" dirty="0" smtClean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ให้ดำเนินการ</a:t>
                      </a:r>
                      <a:r>
                        <a:rPr lang="th-TH" sz="1600" b="1" u="none" strike="noStrike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ทุกหน่วยงานของสาธารณสุข</a:t>
                      </a:r>
                      <a:endParaRPr lang="th-TH" sz="1600" b="1" i="0" u="none" strike="noStrike" dirty="0"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</a:tr>
              <a:tr h="934530"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u="none" strike="noStrike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11 ส.ค. 58</a:t>
                      </a:r>
                      <a:endParaRPr lang="th-TH" sz="1400" b="1" i="0" u="none" strike="noStrike" dirty="0"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1" u="none" strike="noStrike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เข้าพบรัฐมนตรีว่าการกระทรวงสาธารณสุข  </a:t>
                      </a:r>
                      <a:br>
                        <a:rPr lang="th-TH" sz="1600" b="1" u="none" strike="noStrike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</a:br>
                      <a:endParaRPr lang="th-TH" sz="1600" b="1" i="0" u="none" strike="noStrike" dirty="0"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1" u="none" strike="noStrike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เพื่อผลักดันให้เกิด </a:t>
                      </a:r>
                      <a:r>
                        <a:rPr lang="en-US" sz="1600" b="1" u="none" strike="noStrike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TEA Unit </a:t>
                      </a:r>
                      <a:r>
                        <a:rPr lang="th-TH" sz="1600" b="1" u="none" strike="noStrike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ใน รพ. </a:t>
                      </a:r>
                      <a:r>
                        <a:rPr lang="en-US" sz="1600" b="1" u="none" strike="noStrike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A,S,M1</a:t>
                      </a:r>
                      <a:endParaRPr lang="en-US" sz="1600" b="1" i="0" u="none" strike="noStrike" dirty="0"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1" u="none" strike="noStrike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ประกาศมีแนวทางชัดเจน</a:t>
                      </a:r>
                      <a:endParaRPr lang="th-TH" sz="1600" b="1" i="0" u="none" strike="noStrike" dirty="0"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</a:tr>
              <a:tr h="1557550"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u="none" strike="noStrike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14 ต.ค. 57 </a:t>
                      </a:r>
                      <a:endParaRPr lang="th-TH" sz="1400" b="1" i="0" u="none" strike="noStrike" dirty="0"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1" u="none" strike="noStrike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ผู้แทนจาก </a:t>
                      </a:r>
                      <a:r>
                        <a:rPr lang="en-US" sz="1600" b="1" u="none" strike="noStrike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WHO Dr</a:t>
                      </a:r>
                      <a:r>
                        <a:rPr lang="en-US" sz="1600" b="1" u="none" strike="noStrike" dirty="0" smtClean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.</a:t>
                      </a:r>
                      <a:r>
                        <a:rPr lang="th-TH" sz="1600" b="1" u="none" strike="noStrike" dirty="0" smtClean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600" b="1" u="none" strike="noStrike" dirty="0" err="1" smtClean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Etieme</a:t>
                      </a:r>
                      <a:r>
                        <a:rPr lang="en-US" sz="1600" b="1" u="none" strike="noStrike" dirty="0" smtClean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600" b="1" u="none" strike="noStrike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Krug </a:t>
                      </a:r>
                      <a:r>
                        <a:rPr lang="th-TH" sz="1600" b="1" u="none" strike="noStrike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หัวหน้างานการส่งเสริมป้องกันความรุนแรงและการบาดเจ็บของ </a:t>
                      </a:r>
                      <a:r>
                        <a:rPr lang="en-US" sz="1600" b="1" u="none" strike="noStrike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WHO </a:t>
                      </a:r>
                      <a:r>
                        <a:rPr lang="th-TH" sz="1600" b="1" u="none" strike="noStrike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จากเจนีวา มาประเทศไทยร่วมประชุมกับสสส.และสอจร.</a:t>
                      </a:r>
                      <a:endParaRPr lang="th-TH" sz="1600" b="1" i="0" u="none" strike="noStrike" dirty="0"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1" u="none" strike="noStrike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เพื่อแลกเปลี่ยนเรียนรู้การดำเนินงาน</a:t>
                      </a:r>
                      <a:endParaRPr lang="th-TH" sz="1600" b="1" i="0" u="none" strike="noStrike" dirty="0"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u="none" strike="noStrike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07227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0" y="14285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th-TH" sz="4000" b="1" dirty="0" smtClean="0">
              <a:solidFill>
                <a:schemeClr val="tx2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algn="ctr"/>
            <a:endParaRPr lang="th-TH" sz="4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4282" y="1214422"/>
            <a:ext cx="87868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l" defTabSz="8516938"/>
            <a: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1. ร่วมกับ </a:t>
            </a:r>
            <a:r>
              <a:rPr lang="th-TH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ศวปถ.</a:t>
            </a:r>
            <a: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เข้าพบ รมต.สาธารณสุขเพื่อผลักดัน มาตรการในองค์กร เรื่องสวมหมวกนิรภัย 100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% </a:t>
            </a:r>
          </a:p>
        </p:txBody>
      </p:sp>
      <p:sp>
        <p:nvSpPr>
          <p:cNvPr id="4" name="Rectangle 3"/>
          <p:cNvSpPr/>
          <p:nvPr/>
        </p:nvSpPr>
        <p:spPr>
          <a:xfrm>
            <a:off x="357158" y="4967599"/>
            <a:ext cx="87868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l" defTabSz="8516938"/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- สาธารณสุขประกาศใช้มาตรการในวันที่ 9 เมษายน 2558</a:t>
            </a:r>
          </a:p>
        </p:txBody>
      </p:sp>
      <p:pic>
        <p:nvPicPr>
          <p:cNvPr id="28673" name="Picture 1" descr="D:\รูป 2558\M08 11 สิงหาคม 2558 เสนอมาตรการองค์กร กทม\192171_resize.jpg"/>
          <p:cNvPicPr>
            <a:picLocks noChangeAspect="1" noChangeArrowheads="1"/>
          </p:cNvPicPr>
          <p:nvPr/>
        </p:nvPicPr>
        <p:blipFill>
          <a:blip r:embed="rId2"/>
          <a:srcRect t="49500"/>
          <a:stretch>
            <a:fillRect/>
          </a:stretch>
        </p:blipFill>
        <p:spPr bwMode="auto">
          <a:xfrm>
            <a:off x="500034" y="2333158"/>
            <a:ext cx="3643338" cy="2453164"/>
          </a:xfrm>
          <a:prstGeom prst="rect">
            <a:avLst/>
          </a:prstGeom>
          <a:noFill/>
        </p:spPr>
      </p:pic>
      <p:pic>
        <p:nvPicPr>
          <p:cNvPr id="28675" name="Picture 3" descr="D:\รูป 2558\M09 11 กย 2558 พบรัฐมนตรีกระทรวงสาธารณสุข\12003869_900700413319084_7655523621091935377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2333158"/>
            <a:ext cx="4762500" cy="2428892"/>
          </a:xfrm>
          <a:prstGeom prst="rect">
            <a:avLst/>
          </a:prstGeom>
          <a:noFill/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0" y="0"/>
            <a:ext cx="9144000" cy="100010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rtlCol="0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 rtl="0" fontAlgn="auto">
              <a:spcAft>
                <a:spcPts val="0"/>
              </a:spcAft>
            </a:pPr>
            <a:r>
              <a:rPr lang="th-TH" sz="4400" b="1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ยุทธศาสตร์ที่ 2 </a:t>
            </a:r>
            <a:r>
              <a:rPr lang="th-TH" sz="4100" b="1" dirty="0" smtClean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ขับเคลื่อนเชิงนโยบาย</a:t>
            </a:r>
            <a:endParaRPr kumimoji="0" lang="th-TH" sz="41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6406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Wittaya\Desktop\Core group meeting Etienne 13-12-58\สัมนาระดับชาติเรื่องอุบัติเหตุจราจร 12\P1010183.JP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6496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sz="4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เกิดนโยบายชัดเจนจากกระทรวงสาธารณสุข</a:t>
            </a:r>
            <a:endParaRPr lang="en-US" dirty="0"/>
          </a:p>
        </p:txBody>
      </p:sp>
      <p:pic>
        <p:nvPicPr>
          <p:cNvPr id="10" name="5CC38BBD-471A-4329-BD87-C6EA7F462BBD-L0-00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89813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2">
              <a:lumMod val="25000"/>
            </a:schemeClr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Arial Unicode MS" panose="020B0604020202020204" pitchFamily="34" charset="-128"/>
                <a:cs typeface="Tahoma" pitchFamily="34" charset="0"/>
              </a:rPr>
              <a:t>Quick win 2559</a:t>
            </a:r>
            <a:endParaRPr lang="th-TH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Arial Unicode MS" panose="020B0604020202020204" pitchFamily="34" charset="-128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00034" y="1214422"/>
            <a:ext cx="8429684" cy="4929222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th-TH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Arial Unicode MS" panose="020B0604020202020204" pitchFamily="34" charset="-128"/>
                <a:cs typeface="Tahoma" pitchFamily="34" charset="0"/>
              </a:rPr>
              <a:t>รพ ระดับ </a:t>
            </a:r>
            <a:r>
              <a:rPr 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Arial Unicode MS" panose="020B0604020202020204" pitchFamily="34" charset="-128"/>
                <a:cs typeface="Tahoma" pitchFamily="34" charset="0"/>
              </a:rPr>
              <a:t>A S M1 </a:t>
            </a:r>
            <a:r>
              <a:rPr lang="th-TH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Arial Unicode MS" panose="020B0604020202020204" pitchFamily="34" charset="-128"/>
                <a:cs typeface="Tahoma" pitchFamily="34" charset="0"/>
              </a:rPr>
              <a:t>จะต้องลงมือทำ </a:t>
            </a:r>
            <a:r>
              <a:rPr 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Arial Unicode MS" panose="020B0604020202020204" pitchFamily="34" charset="-128"/>
                <a:cs typeface="Tahoma" pitchFamily="34" charset="0"/>
              </a:rPr>
              <a:t>IS</a:t>
            </a:r>
          </a:p>
          <a:p>
            <a:pPr>
              <a:defRPr/>
            </a:pPr>
            <a:r>
              <a:rPr lang="th-TH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Arial Unicode MS" panose="020B0604020202020204" pitchFamily="34" charset="-128"/>
                <a:cs typeface="Tahoma" pitchFamily="34" charset="0"/>
              </a:rPr>
              <a:t>รวบรวมการเสียชีวิตบนท้องถนนจาก </a:t>
            </a:r>
            <a:r>
              <a:rPr 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Arial Unicode MS" panose="020B0604020202020204" pitchFamily="34" charset="-128"/>
                <a:cs typeface="Tahoma" pitchFamily="34" charset="0"/>
              </a:rPr>
              <a:t>3 </a:t>
            </a:r>
            <a:r>
              <a:rPr lang="th-TH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Arial Unicode MS" panose="020B0604020202020204" pitchFamily="34" charset="-128"/>
                <a:cs typeface="Tahoma" pitchFamily="34" charset="0"/>
              </a:rPr>
              <a:t>ฐานข้อมูล</a:t>
            </a:r>
            <a:endParaRPr lang="en-US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Arial Unicode MS" panose="020B0604020202020204" pitchFamily="34" charset="-128"/>
              <a:cs typeface="Tahoma" pitchFamily="34" charset="0"/>
            </a:endParaRPr>
          </a:p>
          <a:p>
            <a:pPr>
              <a:defRPr/>
            </a:pPr>
            <a:r>
              <a:rPr lang="th-TH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Arial Unicode MS" panose="020B0604020202020204" pitchFamily="34" charset="-128"/>
                <a:cs typeface="Tahoma" pitchFamily="34" charset="0"/>
              </a:rPr>
              <a:t>รพ ทุกแห่ง ต้องมีมาตรการองค์กรเพื่อการป้องกันอุบัติเหตุทางถนน อย่างน้อย ก็ต้องให้บุคลากรเปิดไปใส่หมวก คาดเข็มขัด ติดตั้งเข็มขัดในรถตู้ เมาไม่ขับ ไม่ขับเร็ว ไม่เหมารถ </a:t>
            </a:r>
            <a:r>
              <a:rPr 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Arial Unicode MS" panose="020B0604020202020204" pitchFamily="34" charset="-128"/>
                <a:cs typeface="Tahoma" pitchFamily="34" charset="0"/>
              </a:rPr>
              <a:t>2 </a:t>
            </a:r>
            <a:r>
              <a:rPr lang="th-TH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Arial Unicode MS" panose="020B0604020202020204" pitchFamily="34" charset="-128"/>
                <a:cs typeface="Tahoma" pitchFamily="34" charset="0"/>
              </a:rPr>
              <a:t>ชั้น</a:t>
            </a:r>
          </a:p>
          <a:p>
            <a:pPr>
              <a:defRPr/>
            </a:pPr>
            <a:r>
              <a:rPr lang="th-TH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Arial Unicode MS" panose="020B0604020202020204" pitchFamily="34" charset="-128"/>
                <a:cs typeface="Tahoma" pitchFamily="34" charset="0"/>
              </a:rPr>
              <a:t>ตั้งด่านชุมชน</a:t>
            </a:r>
          </a:p>
          <a:p>
            <a:pPr>
              <a:defRPr/>
            </a:pPr>
            <a:r>
              <a:rPr lang="th-TH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Arial Unicode MS" panose="020B0604020202020204" pitchFamily="34" charset="-128"/>
                <a:cs typeface="Tahoma" pitchFamily="34" charset="0"/>
              </a:rPr>
              <a:t>แก้จุดเสี่ยง </a:t>
            </a:r>
            <a:r>
              <a:rPr 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Arial Unicode MS" panose="020B0604020202020204" pitchFamily="34" charset="-128"/>
                <a:cs typeface="Tahoma" pitchFamily="34" charset="0"/>
              </a:rPr>
              <a:t>5 </a:t>
            </a:r>
            <a:r>
              <a:rPr lang="th-TH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Arial Unicode MS" panose="020B0604020202020204" pitchFamily="34" charset="-128"/>
                <a:cs typeface="Tahoma" pitchFamily="34" charset="0"/>
              </a:rPr>
              <a:t>จุดต่ออำเภอ </a:t>
            </a:r>
          </a:p>
          <a:p>
            <a:pPr>
              <a:defRPr/>
            </a:pPr>
            <a:r>
              <a:rPr lang="th-TH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Arial Unicode MS" panose="020B0604020202020204" pitchFamily="34" charset="-128"/>
                <a:cs typeface="Tahoma" pitchFamily="34" charset="0"/>
              </a:rPr>
              <a:t>เพิ่มการเข้าถึงบริการ การแพทย์ก่อนถึง โรงพยาบาล</a:t>
            </a:r>
          </a:p>
          <a:p>
            <a:pPr>
              <a:defRPr/>
            </a:pPr>
            <a:r>
              <a:rPr lang="th-TH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Arial Unicode MS" panose="020B0604020202020204" pitchFamily="34" charset="-128"/>
                <a:cs typeface="Tahoma" pitchFamily="34" charset="0"/>
              </a:rPr>
              <a:t>เพิ่มการ </a:t>
            </a:r>
            <a:r>
              <a:rPr 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Arial Unicode MS" panose="020B0604020202020204" pitchFamily="34" charset="-128"/>
                <a:cs typeface="Tahoma" pitchFamily="34" charset="0"/>
              </a:rPr>
              <a:t>monitor fast track </a:t>
            </a:r>
            <a:r>
              <a:rPr lang="th-TH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Arial Unicode MS" panose="020B0604020202020204" pitchFamily="34" charset="-128"/>
                <a:cs typeface="Tahoma" pitchFamily="34" charset="0"/>
              </a:rPr>
              <a:t>ทุก </a:t>
            </a:r>
            <a:r>
              <a:rPr 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Arial Unicode MS" panose="020B0604020202020204" pitchFamily="34" charset="-128"/>
                <a:cs typeface="Tahoma" pitchFamily="34" charset="0"/>
              </a:rPr>
              <a:t>tracks</a:t>
            </a:r>
          </a:p>
          <a:p>
            <a:pPr>
              <a:defRPr/>
            </a:pPr>
            <a:r>
              <a:rPr lang="th-TH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Arial Unicode MS" panose="020B0604020202020204" pitchFamily="34" charset="-128"/>
                <a:cs typeface="Tahoma" pitchFamily="34" charset="0"/>
              </a:rPr>
              <a:t>จัดระบบความปลอดภัยของรถพยาบาล</a:t>
            </a:r>
          </a:p>
          <a:p>
            <a:pPr marL="0" indent="0">
              <a:buFont typeface="Wingdings" pitchFamily="2" charset="2"/>
              <a:buNone/>
              <a:defRPr/>
            </a:pPr>
            <a:endParaRPr lang="th-TH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Arial Unicode MS" panose="020B0604020202020204" pitchFamily="34" charset="-128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5277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7158" y="1214422"/>
            <a:ext cx="84296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	มีส่วนร่วมดำเนินการ 3 องค์กรประกันสังคม,บริษัทกลางคุ้มครองผู้ประสบภัยจากรถ ทีมสนับสนุนสอจร. การและภาคีเครือข่ายของแต่ละจังหวัดมี</a:t>
            </a:r>
          </a:p>
          <a:p>
            <a:pPr algn="l"/>
            <a:r>
              <a:rPr lang="th-TH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การดำเนินการอย่างน้อย 5 องค์กร/จังหวัด</a:t>
            </a:r>
            <a:endParaRPr lang="th-TH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8" name="Picture 6" descr="https://scontent.fbkk5-1.fna.fbcdn.net/hphotos-xla1/v/t1.0-9/1530299_884497118331538_993192010427379614_n.jpg?oh=7abbe895e2e931459d24ac2b1be09971&amp;oe=56FED6A6"/>
          <p:cNvPicPr>
            <a:picLocks noChangeAspect="1" noChangeArrowheads="1"/>
          </p:cNvPicPr>
          <p:nvPr/>
        </p:nvPicPr>
        <p:blipFill>
          <a:blip r:embed="rId2"/>
          <a:srcRect l="24063" r="5672"/>
          <a:stretch>
            <a:fillRect/>
          </a:stretch>
        </p:blipFill>
        <p:spPr bwMode="auto">
          <a:xfrm>
            <a:off x="214282" y="3407303"/>
            <a:ext cx="3521977" cy="33078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https://scontent.fbkk5-1.fna.fbcdn.net/hphotos-xpa1/v/t1.0-9/12360224_884495431665040_8293386521353331900_n.jpg?oh=5549df8a807b3d83ce93276f1b4ec1f7&amp;oe=57425811"/>
          <p:cNvPicPr>
            <a:picLocks noChangeAspect="1" noChangeArrowheads="1"/>
          </p:cNvPicPr>
          <p:nvPr/>
        </p:nvPicPr>
        <p:blipFill>
          <a:blip r:embed="rId3"/>
          <a:srcRect t="18970"/>
          <a:stretch>
            <a:fillRect/>
          </a:stretch>
        </p:blipFill>
        <p:spPr bwMode="auto">
          <a:xfrm>
            <a:off x="3857620" y="3478741"/>
            <a:ext cx="5072098" cy="3100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itle 2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rtlCol="0" anchor="ctr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 rtl="0" fontAlgn="auto">
              <a:spcAft>
                <a:spcPts val="0"/>
              </a:spcAft>
            </a:pPr>
            <a:r>
              <a:rPr lang="th-TH" sz="4000" b="1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ยุทธศาสตร์ที่ 3  </a:t>
            </a:r>
            <a:r>
              <a:rPr lang="th-TH" sz="4100" b="1" dirty="0" smtClean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การสร้างมาตรการองค์กร</a:t>
            </a:r>
            <a:endParaRPr kumimoji="0" lang="th-TH" sz="41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5643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5720" y="2000240"/>
            <a:ext cx="8472518" cy="4286280"/>
          </a:xfrm>
        </p:spPr>
        <p:txBody>
          <a:bodyPr>
            <a:normAutofit/>
          </a:bodyPr>
          <a:lstStyle/>
          <a:p>
            <a:pPr lvl="1" algn="thaiDist"/>
            <a:r>
              <a:rPr lang="th-TH" sz="2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มี 58 จังหวัดจาก 76 จังหวัด เข้าร่วมโครงการฯ คิดเป็นร้อยละ 76.3 ของ 76 จังหวัด   มีองค์กรที่เข้าร่วมด้วย 5 องค์กร ต่อจังหวัดรวม 290 องค์กร</a:t>
            </a:r>
            <a:endParaRPr lang="en-US" sz="2800" b="1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lvl="1" algn="thaiDist"/>
            <a:r>
              <a:rPr lang="th-TH" sz="2800" b="1" dirty="0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องค์กรที่มีพนักงานสวมหมวกนิรภัย 100 </a:t>
            </a:r>
            <a:r>
              <a:rPr lang="en-US" sz="2800" b="1" dirty="0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%</a:t>
            </a:r>
            <a:r>
              <a:rPr lang="th-TH" sz="2800" b="1" dirty="0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จำนวน 152 องค์กร คิดเป็น 52.2 </a:t>
            </a:r>
            <a:r>
              <a:rPr lang="en-US" sz="2800" b="1" dirty="0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% </a:t>
            </a:r>
            <a:r>
              <a:rPr lang="th-TH" sz="2800" b="1" dirty="0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ขององค์กรที่เข้าร่วมโครงการฯ ในส่วนที่เหลือ 138 องค์กร มีอัตรากรสวมหมวกนิรภัย เพิ่มขึ้น จากก่อนดำเนินการทุกองค์กร</a:t>
            </a:r>
          </a:p>
          <a:p>
            <a:pPr algn="thaiDist"/>
            <a:endParaRPr lang="th-TH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rtlCol="0" anchor="ctr">
            <a:normAutofit fontScale="7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th-TH" sz="4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การส่งเสริมให้องค์กรมีมาตรการส่งเสริมการสวมหมวกนิรภัยกับบุคลากรที่ใช้รถจักรยานยนต์</a:t>
            </a:r>
            <a:endParaRPr kumimoji="0" lang="th-TH" sz="41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0" y="1214422"/>
            <a:ext cx="4143372" cy="642942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b="1" dirty="0" smtClean="0">
                <a:solidFill>
                  <a:srgbClr val="0000CC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กิจกรรมที่ดำเนินการแล้ว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altLang="th-TH" smtClean="0"/>
          </a:p>
        </p:txBody>
      </p:sp>
      <p:pic>
        <p:nvPicPr>
          <p:cNvPr id="19459" name="Picture 2" descr="C:\Users\Wittaya\Desktop\1437441365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25538"/>
            <a:ext cx="7969250" cy="447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919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7158" y="2071679"/>
            <a:ext cx="8472518" cy="4786322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pPr algn="thaiDist"/>
            <a:r>
              <a:rPr lang="th-TH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ทุกจังหวัดพัฒนาระบบข้อมูลโดยใช้ฐานข้อมูล 3 ฐาน คือ </a:t>
            </a:r>
            <a:r>
              <a:rPr lang="th-TH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สธ.</a:t>
            </a:r>
            <a:r>
              <a:rPr lang="th-TH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</a:t>
            </a:r>
            <a:r>
              <a:rPr lang="th-TH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ตร.</a:t>
            </a:r>
            <a:r>
              <a:rPr lang="th-TH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และบริษัทกลางมีวิเคราะห์หาจำนวนผู้เสียชีวิตจริงของแต่ละจังหวัดและเป็นข้อมูลในการใช้ว่างแผนการดำเนินการแก้ปัญหาในพื้นที่ต่อไป</a:t>
            </a:r>
          </a:p>
          <a:p>
            <a:pPr algn="thaiDist">
              <a:buNone/>
            </a:pPr>
            <a:endParaRPr lang="th-TH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thaiDist"/>
            <a:r>
              <a:rPr lang="th-TH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มีการประเมินตนเองในการขับเคลื่อนการป้องกันอุบัติเหตุทางถนนของจังหวัด  เพื่อจัดทำ  “รายงานสถานการณ์ความปลอดภัยทางถนน ประเทศไทย ปี 2555 “ พิมพ์เผยแพร่</a:t>
            </a:r>
          </a:p>
          <a:p>
            <a:pPr algn="thaiDist">
              <a:buNone/>
            </a:pPr>
            <a:endParaRPr lang="th-TH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thaiDist"/>
            <a:r>
              <a:rPr lang="th-TH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และ17 มิ.ย. 58 แถลงข่าวรายงานสถานการณ์ความปลอดภัยทางถนนประเทศปี 2555</a:t>
            </a:r>
          </a:p>
          <a:p>
            <a:pPr algn="thaiDist">
              <a:buNone/>
            </a:pPr>
            <a:endParaRPr lang="th-TH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thaiDist">
              <a:buNone/>
            </a:pPr>
            <a:endParaRPr lang="th-TH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thaiDist">
              <a:buNone/>
            </a:pPr>
            <a:endParaRPr lang="th-TH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thaiDist">
              <a:buNone/>
            </a:pPr>
            <a:r>
              <a:rPr lang="th-TH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		ขณะนี้กำลังจัดทำรายงานสถานการณ์ความปลอดภัยทางถนนประเทศไทยปี 2557 อยู่ระหว่างวิเคราะห์ข้อมูล เพื่อจัดทำ </a:t>
            </a:r>
            <a:r>
              <a:rPr 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Ranking </a:t>
            </a:r>
            <a:r>
              <a:rPr lang="th-TH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และพิมพ์เผยแพร่ พร้อมจัดแถลงข่าวในช่วง ก.ค. 59 นี้</a:t>
            </a:r>
          </a:p>
          <a:p>
            <a:pPr algn="thaiDist"/>
            <a:endParaRPr lang="th-TH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 rtl="0" fontAlgn="auto">
              <a:spcAft>
                <a:spcPts val="0"/>
              </a:spcAft>
            </a:pPr>
            <a:r>
              <a:rPr lang="th-TH" sz="3600" b="1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ยุทธศาสตร์ที่ 4   </a:t>
            </a:r>
            <a:r>
              <a:rPr lang="th-TH" sz="3600" b="1" dirty="0" smtClean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การพัฒนาระบบข้อมูล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(MIS) Status Repost 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0" y="1285860"/>
            <a:ext cx="4143372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b="1" dirty="0" smtClean="0">
                <a:solidFill>
                  <a:srgbClr val="0000CC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กิจกรรมที่ดำเนินการแล้ว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0" y="4724400"/>
            <a:ext cx="4143372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rtlCol="0" anchor="ctr">
            <a:normAutofit fontScale="92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b="1" dirty="0" smtClean="0">
                <a:solidFill>
                  <a:srgbClr val="0000CC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กิจกรรมที่กำลังดำเนินการ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28586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l" defTabSz="8516938"/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- พัฒนาการใช้ข้อมูลการตายจาก 3 ฐาน สาธารณสุข ตำรวจและบริษัทกลางทุกจังหวัด</a:t>
            </a:r>
          </a:p>
          <a:p>
            <a:pPr marL="742950" indent="-742950" algn="l" defTabSz="8516938"/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จัดทำ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Thai National Status Report on Road Safety 2012</a:t>
            </a:r>
            <a:endParaRPr lang="th-TH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2" descr="D:\รวม หนังสือ\2558\293-205-3 รายงานสถานการณ์ความปลอดภ้ยทางถนน 55 ปรับใหม่\Ranking  ปี 2555 สมบูรณ์ (ล่าสุด)\ปก และเนื้อหา PDF\Slid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2735763"/>
            <a:ext cx="2928958" cy="412223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bliqueTop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 descr="D:\รวม หนังสือ\2556\251-2013-1 reranking  ไทย\ปก1\Slid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3" y="2643182"/>
            <a:ext cx="2893221" cy="421481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0" y="-24"/>
            <a:ext cx="9144000" cy="1143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 rtl="0" fontAlgn="auto">
              <a:spcAft>
                <a:spcPts val="0"/>
              </a:spcAft>
            </a:pPr>
            <a:r>
              <a:rPr lang="th-TH" sz="3600" b="1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ยุทธศาสตร์ที่ 4   </a:t>
            </a:r>
            <a:r>
              <a:rPr lang="th-TH" sz="3600" b="1" dirty="0" smtClean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การพัฒนาระบบข้อมูล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(MIS) Status Repost 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3492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050" name="Picture 2" descr="C:\Users\WIN-7\Desktop\IMG_0545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625E52"/>
              </a:clrFrom>
              <a:clrTo>
                <a:srgbClr val="625E5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1417183" y="-940229"/>
            <a:ext cx="6309600" cy="8715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1597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WIN-7\Desktop\New folder (4)\IMG_03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928662" y="340527"/>
            <a:ext cx="6643702" cy="65174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3847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4282" y="2214554"/>
            <a:ext cx="8472518" cy="2643206"/>
          </a:xfrm>
        </p:spPr>
        <p:txBody>
          <a:bodyPr>
            <a:normAutofit fontScale="85000" lnSpcReduction="10000"/>
          </a:bodyPr>
          <a:lstStyle/>
          <a:p>
            <a:pPr algn="thaiDist">
              <a:spcBef>
                <a:spcPts val="600"/>
              </a:spcBef>
              <a:spcAft>
                <a:spcPts val="600"/>
              </a:spcAft>
            </a:pPr>
            <a:r>
              <a:rPr lang="th-TH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สัมมนาสื่อมวลชนประเภทวิทยุทุกจังหวัด ให้รู้จักสืบหาข้อมูล เมื่อเกิดอุบัติเหตุฯนำเสนอเชิงการป้องกันอุบัติเหตุตามภาค</a:t>
            </a:r>
          </a:p>
          <a:p>
            <a:pPr algn="thaiDist">
              <a:spcBef>
                <a:spcPts val="600"/>
              </a:spcBef>
              <a:spcAft>
                <a:spcPts val="600"/>
              </a:spcAft>
            </a:pPr>
            <a:r>
              <a:rPr lang="th-TH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เชื่อมประสานกับสื่อมวลชน หนังสือพิมพ์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TV </a:t>
            </a:r>
            <a:r>
              <a:rPr lang="th-TH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ในแต่ละจังหวัด และส่วนกลาง เช่น ช่อง 3 ,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Thai PBS</a:t>
            </a:r>
            <a:r>
              <a:rPr lang="th-TH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  <a:r>
              <a:rPr lang="th-TH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อส</a:t>
            </a:r>
            <a:r>
              <a:rPr lang="th-TH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มท. ช่อง 11 และ </a:t>
            </a:r>
            <a:r>
              <a:rPr lang="th-TH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จส.</a:t>
            </a:r>
            <a:r>
              <a:rPr lang="th-TH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100 จัดกิจกรรมสื่อมวลชนสัญจร เก็บประเด็นเด่นๆ ในแต่ละจังหวัดของภาคีเครือข่าย สอจร. นำเสนอ</a:t>
            </a:r>
            <a:r>
              <a:rPr lang="th-TH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เป็นสกู๊ป</a:t>
            </a:r>
            <a:r>
              <a:rPr lang="th-TH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ข่าว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rtlCol="0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 rtl="0" fontAlgn="auto">
              <a:spcAft>
                <a:spcPts val="0"/>
              </a:spcAft>
            </a:pPr>
            <a:r>
              <a:rPr lang="th-TH" sz="4400" b="1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ยุทธศาสตร์ที่ 5  </a:t>
            </a:r>
            <a:r>
              <a:rPr lang="th-TH" sz="4100" b="1" dirty="0" smtClean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สื่อสารสาธารณะ</a:t>
            </a:r>
            <a:endParaRPr kumimoji="0" lang="th-TH" sz="41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0" y="1285860"/>
            <a:ext cx="4143372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b="1" dirty="0" smtClean="0">
                <a:solidFill>
                  <a:srgbClr val="0000CC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กิจกรรมที่ดำเนินการแล้ว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New Microsoft Office PowerPoint Presentation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8012" y="1043287"/>
            <a:ext cx="7875988" cy="581471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52400" y="304800"/>
            <a:ext cx="5281642" cy="31085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th-TH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rowalliaUPC" pitchFamily="34" charset="-34"/>
              </a:rPr>
              <a:t>ร่วมกับ </a:t>
            </a:r>
            <a:r>
              <a:rPr lang="th-TH" sz="36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rowalliaUPC" pitchFamily="34" charset="-34"/>
              </a:rPr>
              <a:t>ศวปถ.</a:t>
            </a:r>
            <a:r>
              <a:rPr lang="th-TH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rowalliaUPC" pitchFamily="34" charset="-34"/>
              </a:rPr>
              <a:t>และ</a:t>
            </a:r>
            <a:r>
              <a:rPr lang="th-TH" sz="36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rowalliaUPC" pitchFamily="34" charset="-34"/>
              </a:rPr>
              <a:t>สถาบันอิศ</a:t>
            </a:r>
            <a:r>
              <a:rPr lang="th-TH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rowalliaUPC" pitchFamily="34" charset="-34"/>
              </a:rPr>
              <a:t>รา</a:t>
            </a:r>
          </a:p>
          <a:p>
            <a:pPr algn="l"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rowalliaUPC" pitchFamily="34" charset="-34"/>
              </a:rPr>
              <a:t> </a:t>
            </a:r>
            <a:r>
              <a:rPr lang="th-TH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rowalliaUPC" pitchFamily="34" charset="-34"/>
              </a:rPr>
              <a:t>อบรมสื่อมวลชน 4 ภาค</a:t>
            </a:r>
            <a:endParaRPr lang="en-US" sz="32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BrowalliaUPC" pitchFamily="34" charset="-34"/>
            </a:endParaRPr>
          </a:p>
          <a:p>
            <a:pPr algn="l"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rowalliaUPC" pitchFamily="34" charset="-34"/>
              </a:rPr>
              <a:t> ผลิตสื่อส่งประกวด</a:t>
            </a:r>
            <a:endParaRPr lang="en-US" sz="32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BrowalliaUPC" pitchFamily="34" charset="-34"/>
            </a:endParaRPr>
          </a:p>
          <a:p>
            <a:pPr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rowalliaUPC" pitchFamily="34" charset="-34"/>
              </a:rPr>
              <a:t> </a:t>
            </a:r>
            <a:r>
              <a:rPr lang="th-TH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rowalliaUPC" pitchFamily="34" charset="-34"/>
              </a:rPr>
              <a:t>ข้อตกลงความร่วมมือกับ </a:t>
            </a:r>
            <a:r>
              <a:rPr lang="th-TH" sz="32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rowalliaUPC" pitchFamily="34" charset="-34"/>
              </a:rPr>
              <a:t>จส.</a:t>
            </a:r>
            <a:r>
              <a:rPr lang="th-TH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rowalliaUPC" pitchFamily="34" charset="-34"/>
              </a:rPr>
              <a:t>100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rowalliaUPC" pitchFamily="34" charset="-34"/>
              </a:rPr>
              <a:t> </a:t>
            </a:r>
            <a:r>
              <a:rPr lang="th-TH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rowalliaUPC" pitchFamily="34" charset="-34"/>
              </a:rPr>
              <a:t>ร่วมกับ </a:t>
            </a:r>
            <a:r>
              <a:rPr lang="th-TH" sz="32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rowalliaUPC" pitchFamily="34" charset="-34"/>
              </a:rPr>
              <a:t>สทท.</a:t>
            </a:r>
            <a:r>
              <a:rPr lang="th-TH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rowalliaUPC" pitchFamily="34" charset="-34"/>
              </a:rPr>
              <a:t>11 กรมประชาสัมพันธ์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rowalliaUPC" pitchFamily="34" charset="-34"/>
              </a:rPr>
              <a:t> </a:t>
            </a:r>
            <a:r>
              <a:rPr lang="th-TH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rowalliaUPC" pitchFamily="34" charset="-34"/>
              </a:rPr>
              <a:t>สื่อมวลชนสัญจร </a:t>
            </a:r>
            <a:r>
              <a:rPr lang="en-US" sz="1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rowalliaUPC" pitchFamily="34" charset="-34"/>
              </a:rPr>
              <a:t>This PBS </a:t>
            </a:r>
            <a:r>
              <a:rPr lang="th-TH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rowalliaUPC" pitchFamily="34" charset="-34"/>
              </a:rPr>
              <a:t>ช่อง 3</a:t>
            </a:r>
          </a:p>
        </p:txBody>
      </p:sp>
    </p:spTree>
    <p:extLst>
      <p:ext uri="{BB962C8B-B14F-4D97-AF65-F5344CB8AC3E}">
        <p14:creationId xmlns:p14="http://schemas.microsoft.com/office/powerpoint/2010/main" val="224992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44780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defTabSz="8516938"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แถลงข่าว 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Thai National Status Report on Road Safety 2012</a:t>
            </a:r>
            <a:endParaRPr lang="th-TH" sz="24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742950" indent="-742950" defTabSz="8516938"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แถลงขาว 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Global Status Report on Road Safety 2015</a:t>
            </a:r>
            <a:endParaRPr lang="th-TH" sz="24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742950" indent="-742950" defTabSz="8516938"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แถลงข่าว รายงานการส่งเสริมการใช้เบาะนิรภัยเด็กในรถยนต์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marL="742950" indent="-742950" defTabSz="8516938"/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pic>
        <p:nvPicPr>
          <p:cNvPr id="8" name="Picture 7" descr="ภาพนิ่ง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4096308"/>
            <a:ext cx="3929059" cy="2618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5" descr="Slid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3655" y="4120842"/>
            <a:ext cx="4030345" cy="27371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11" descr="734342_10151576112774101_1557222333_n"/>
          <p:cNvPicPr>
            <a:picLocks noChangeAspect="1" noChangeArrowheads="1"/>
          </p:cNvPicPr>
          <p:nvPr/>
        </p:nvPicPr>
        <p:blipFill>
          <a:blip r:embed="rId4"/>
          <a:srcRect t="10320" r="3261"/>
          <a:stretch>
            <a:fillRect/>
          </a:stretch>
        </p:blipFill>
        <p:spPr bwMode="auto">
          <a:xfrm>
            <a:off x="3571868" y="3929066"/>
            <a:ext cx="2500330" cy="1813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itle 2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rtlCol="0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 rtl="0" fontAlgn="auto">
              <a:spcAft>
                <a:spcPts val="0"/>
              </a:spcAft>
            </a:pPr>
            <a:r>
              <a:rPr lang="th-TH" sz="4400" b="1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การแถลงข่าวสาธารณะ</a:t>
            </a:r>
            <a:endParaRPr kumimoji="0" lang="th-TH" sz="41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82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1545789"/>
              </p:ext>
            </p:extLst>
          </p:nvPr>
        </p:nvGraphicFramePr>
        <p:xfrm>
          <a:off x="214282" y="2500306"/>
          <a:ext cx="8678199" cy="3673249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306908"/>
                <a:gridCol w="2412320"/>
                <a:gridCol w="2250339"/>
                <a:gridCol w="2708632"/>
              </a:tblGrid>
              <a:tr h="107157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th-TH" sz="1600" b="1" dirty="0" err="1" smtClean="0">
                          <a:effectLst/>
                          <a:latin typeface="Tahoma" pitchFamily="34" charset="0"/>
                          <a:cs typeface="Tahoma" pitchFamily="34" charset="0"/>
                        </a:rPr>
                        <a:t>ปีพ.ศ</a:t>
                      </a:r>
                      <a:endParaRPr lang="en-US" sz="1600" b="1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th-TH" sz="1600" b="1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จำนวน</a:t>
                      </a:r>
                      <a:r>
                        <a:rPr lang="th-TH" sz="1600" b="1" dirty="0" smtClean="0">
                          <a:effectLst/>
                          <a:latin typeface="Tahoma" pitchFamily="34" charset="0"/>
                          <a:cs typeface="Tahoma" pitchFamily="34" charset="0"/>
                        </a:rPr>
                        <a:t>ผู้บาดเจ็บ</a:t>
                      </a:r>
                      <a:endParaRPr lang="en-US" sz="1600" b="1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th-TH" sz="1600" b="1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จำนวนผู้บาดเจ็บจากรถ จยย.(%)</a:t>
                      </a:r>
                      <a:endParaRPr lang="en-US" sz="1600" b="1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th-TH" sz="1600" b="1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จำนวนผู้บาดเจ็บจากรถ จยย. บาดเจ็บที่ศีรษะ (%)</a:t>
                      </a:r>
                      <a:endParaRPr lang="en-US" sz="1600" b="1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294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th-TH" sz="2000" b="1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2552</a:t>
                      </a:r>
                      <a:endParaRPr lang="en-US" sz="2000" b="1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th-TH" sz="2000" b="1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142,501</a:t>
                      </a:r>
                      <a:endParaRPr lang="en-US" sz="2000" b="1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th-TH" sz="2000" b="1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112,732 (79.1%)</a:t>
                      </a:r>
                      <a:endParaRPr lang="en-US" sz="2000" b="1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th-TH" sz="2000" b="1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63,552 (56.4%)</a:t>
                      </a:r>
                      <a:endParaRPr lang="en-US" sz="2000" b="1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th-TH" sz="2000" b="1">
                          <a:effectLst/>
                          <a:latin typeface="Tahoma" pitchFamily="34" charset="0"/>
                          <a:cs typeface="Tahoma" pitchFamily="34" charset="0"/>
                        </a:rPr>
                        <a:t>2553</a:t>
                      </a:r>
                      <a:endParaRPr lang="en-US" sz="2000" b="1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th-TH" sz="2000" b="1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145,484</a:t>
                      </a:r>
                      <a:endParaRPr lang="en-US" sz="2000" b="1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th-TH" sz="2000" b="1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115,441 (79.3%)</a:t>
                      </a:r>
                      <a:endParaRPr lang="en-US" sz="2000" b="1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th-TH" sz="2000" b="1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66,355 (57.5%)</a:t>
                      </a:r>
                      <a:endParaRPr lang="en-US" sz="2000" b="1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48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th-TH" sz="2000" b="1">
                          <a:effectLst/>
                          <a:latin typeface="Tahoma" pitchFamily="34" charset="0"/>
                          <a:cs typeface="Tahoma" pitchFamily="34" charset="0"/>
                        </a:rPr>
                        <a:t>2554</a:t>
                      </a:r>
                      <a:endParaRPr lang="en-US" sz="2000" b="1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th-TH" sz="2000" b="1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136,544</a:t>
                      </a:r>
                      <a:endParaRPr lang="en-US" sz="2000" b="1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th-TH" sz="2000" b="1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108,065 (79.1%)</a:t>
                      </a:r>
                      <a:endParaRPr lang="en-US" sz="2000" b="1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th-TH" sz="2000" b="1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61,503 (56.9%)</a:t>
                      </a:r>
                      <a:endParaRPr lang="en-US" sz="2000" b="1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953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th-TH" sz="2000" b="1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2555</a:t>
                      </a:r>
                      <a:endParaRPr lang="en-US" sz="2000" b="1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th-TH" sz="2000" b="1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110,777</a:t>
                      </a:r>
                      <a:endParaRPr lang="en-US" sz="2000" b="1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th-TH" sz="2000" b="1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84,932 (76.7%)</a:t>
                      </a:r>
                      <a:endParaRPr lang="en-US" sz="2000" b="1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th-TH" sz="2000" b="1" dirty="0">
                          <a:effectLst/>
                          <a:latin typeface="Tahoma" pitchFamily="34" charset="0"/>
                          <a:cs typeface="Tahoma" pitchFamily="34" charset="0"/>
                        </a:rPr>
                        <a:t>48,906 (57.6%)</a:t>
                      </a:r>
                      <a:endParaRPr lang="en-US" sz="2000" b="1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1428736"/>
            <a:ext cx="8712968" cy="985882"/>
          </a:xfrm>
          <a:solidFill>
            <a:schemeClr val="accent2">
              <a:lumMod val="2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th-TH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เปรียบเทียบ</a:t>
            </a:r>
            <a:r>
              <a:rPr lang="th-TH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จำนวนและร้อยละของผู้บาดเจ็บจากอุบัติเหตุทางถนน </a:t>
            </a:r>
            <a:r>
              <a:rPr lang="th-TH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ปี พ.ศ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2552-2555</a:t>
            </a:r>
            <a:r>
              <a:rPr lang="th-TH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5984" y="6429396"/>
            <a:ext cx="685801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600" dirty="0" smtClean="0">
                <a:latin typeface="Tahoma" pitchFamily="34" charset="0"/>
                <a:cs typeface="Tahoma" pitchFamily="34" charset="0"/>
              </a:rPr>
              <a:t>แหล่งข้อมูล 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: </a:t>
            </a:r>
            <a:r>
              <a:rPr lang="th-TH" sz="1600" dirty="0" smtClean="0">
                <a:latin typeface="Tahoma" pitchFamily="34" charset="0"/>
                <a:cs typeface="Tahoma" pitchFamily="34" charset="0"/>
              </a:rPr>
              <a:t>สำนักนโยบายและยุทธศาสตร์ สำนักงานปลัดกระทรวงสาธารณสุข</a:t>
            </a:r>
            <a:endParaRPr lang="en-US" sz="16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Impact </a:t>
            </a:r>
            <a:r>
              <a:rPr lang="th-TH" sz="5400" b="1" dirty="0" smtClean="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ahoma" pitchFamily="34" charset="0"/>
                <a:ea typeface="+mj-ea"/>
                <a:cs typeface="Tahoma" pitchFamily="34" charset="0"/>
              </a:rPr>
              <a:t>ของการดำเนินงาน</a:t>
            </a:r>
          </a:p>
        </p:txBody>
      </p:sp>
    </p:spTree>
    <p:extLst>
      <p:ext uri="{BB962C8B-B14F-4D97-AF65-F5344CB8AC3E}">
        <p14:creationId xmlns:p14="http://schemas.microsoft.com/office/powerpoint/2010/main" val="355953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79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309784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4521912"/>
              </p:ext>
            </p:extLst>
          </p:nvPr>
        </p:nvGraphicFramePr>
        <p:xfrm>
          <a:off x="71437" y="1109923"/>
          <a:ext cx="8929719" cy="2838463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785943"/>
                <a:gridCol w="1562701"/>
                <a:gridCol w="1488287"/>
                <a:gridCol w="1339458"/>
                <a:gridCol w="1339458"/>
                <a:gridCol w="1413872"/>
              </a:tblGrid>
              <a:tr h="108056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ประเภทผู้โดยสาร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3215" marR="63215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ปี 2553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ร้อยละ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3215" marR="63215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ปี 2554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ร้อยละ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3215" marR="63215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ปี 2555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ร้อยละ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3215" marR="63215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endParaRPr lang="th-TH" sz="20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th-TH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ปี 2556</a:t>
                      </a:r>
                      <a:endParaRPr lang="en-US" sz="20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th-TH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ร้อยละ</a:t>
                      </a:r>
                      <a:endParaRPr lang="en-US" sz="20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  <a:p>
                      <a:endParaRPr lang="th-TH" sz="20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63215" marR="63215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endParaRPr lang="th-TH" sz="20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th-TH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ปี 2557</a:t>
                      </a:r>
                      <a:endParaRPr lang="en-US" sz="20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th-TH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ร้อยละ</a:t>
                      </a:r>
                      <a:endParaRPr lang="en-US" sz="20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3215" marR="63215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28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th-TH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ผู้ขับขี่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3215" marR="63215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th-TH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51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3215" marR="63215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th-TH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51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3215" marR="63215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52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3215" marR="63215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ahoma" pitchFamily="34" charset="0"/>
                          <a:cs typeface="Tahoma" pitchFamily="34" charset="0"/>
                        </a:rPr>
                        <a:t>54</a:t>
                      </a:r>
                      <a:endParaRPr lang="th-TH" sz="20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63215" marR="63215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th-TH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53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3215" marR="63215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039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th-TH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ผู้ซ้อนท้าย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3215" marR="63215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19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3215" marR="63215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24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3215" marR="63215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20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3215" marR="63215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ahoma" pitchFamily="34" charset="0"/>
                          <a:cs typeface="Tahoma" pitchFamily="34" charset="0"/>
                        </a:rPr>
                        <a:t>24</a:t>
                      </a:r>
                      <a:endParaRPr lang="th-TH" sz="20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63215" marR="63215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th-TH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19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3215" marR="63215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558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th-TH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รวม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3215" marR="63215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44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3215" marR="63215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th-TH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46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3215" marR="63215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</a:tabLst>
                        <a:defRPr/>
                      </a:pPr>
                      <a:r>
                        <a:rPr lang="th-TH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43</a:t>
                      </a:r>
                      <a:endParaRPr lang="en-US" sz="20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63215" marR="63215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th-TH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43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3215" marR="63215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th-TH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42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3215" marR="63215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572132" y="6334780"/>
            <a:ext cx="3510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แหล่งข้อมูล </a:t>
            </a:r>
            <a:r>
              <a:rPr lang="en-US" sz="2000" b="1" dirty="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: </a:t>
            </a:r>
            <a:r>
              <a:rPr lang="th-TH" sz="2000" b="1" dirty="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มูลนิธิไทย</a:t>
            </a:r>
            <a:r>
              <a:rPr lang="th-TH" sz="2000" b="1" dirty="0" err="1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โรดส์</a:t>
            </a:r>
            <a:endParaRPr lang="en-US" sz="2000" b="1" dirty="0">
              <a:solidFill>
                <a:srgbClr val="0000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14800" y="4953000"/>
            <a:ext cx="5029200" cy="771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MS Mincho"/>
                <a:cs typeface="Tahoma" pitchFamily="34" charset="0"/>
              </a:rPr>
              <a:t>ปี </a:t>
            </a:r>
            <a:r>
              <a:rPr lang="th-TH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MS Mincho"/>
                <a:cs typeface="Tahoma" pitchFamily="34" charset="0"/>
              </a:rPr>
              <a:t>2557 จังหวัด</a:t>
            </a:r>
            <a:r>
              <a:rPr lang="th-TH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MS Mincho"/>
                <a:cs typeface="Tahoma" pitchFamily="34" charset="0"/>
              </a:rPr>
              <a:t>ที่มีอัตราการสวม</a:t>
            </a:r>
            <a:r>
              <a:rPr lang="th-TH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MS Mincho"/>
                <a:cs typeface="Tahoma" pitchFamily="34" charset="0"/>
              </a:rPr>
              <a:t>หมวก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MS Mincho"/>
                <a:cs typeface="Tahoma" pitchFamily="34" charset="0"/>
              </a:rPr>
              <a:t> </a:t>
            </a:r>
            <a:r>
              <a:rPr lang="th-TH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MS Mincho"/>
                <a:cs typeface="Tahoma" pitchFamily="34" charset="0"/>
              </a:rPr>
              <a:t>เพิ่มขึ้น</a:t>
            </a:r>
            <a:r>
              <a:rPr lang="th-TH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MS Mincho"/>
                <a:cs typeface="Tahoma" pitchFamily="34" charset="0"/>
              </a:rPr>
              <a:t>จากปี </a:t>
            </a:r>
            <a:r>
              <a:rPr lang="th-TH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MS Mincho"/>
                <a:cs typeface="Tahoma" pitchFamily="34" charset="0"/>
              </a:rPr>
              <a:t>2556 </a:t>
            </a:r>
            <a:r>
              <a:rPr lang="th-TH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MS Mincho"/>
                <a:cs typeface="Tahoma" pitchFamily="34" charset="0"/>
              </a:rPr>
              <a:t>เพียง </a:t>
            </a:r>
            <a:r>
              <a:rPr lang="th-TH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MS Mincho"/>
                <a:cs typeface="Tahoma" pitchFamily="34" charset="0"/>
              </a:rPr>
              <a:t>35 จังหวัด จาก 72 </a:t>
            </a:r>
            <a:r>
              <a:rPr lang="th-TH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MS Mincho"/>
                <a:cs typeface="Tahoma" pitchFamily="34" charset="0"/>
              </a:rPr>
              <a:t>จังหวัด คิดเป็น </a:t>
            </a:r>
            <a:r>
              <a:rPr lang="th-TH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MS Mincho"/>
                <a:cs typeface="Tahoma" pitchFamily="34" charset="0"/>
              </a:rPr>
              <a:t>48.6 % 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001156" cy="1384995"/>
          </a:xfrm>
          <a:prstGeom prst="rect">
            <a:avLst/>
          </a:prstGeom>
          <a:solidFill>
            <a:schemeClr val="accent2">
              <a:lumMod val="2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solidFill>
                  <a:srgbClr val="F8F8F8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ร้อยละของผู้ขับขี่และซ้อนท้ายรถจักรยานยนต์</a:t>
            </a:r>
            <a:br>
              <a:rPr lang="th-TH" b="1" dirty="0" smtClean="0">
                <a:solidFill>
                  <a:srgbClr val="F8F8F8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 smtClean="0">
                <a:solidFill>
                  <a:srgbClr val="F8F8F8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ที่สวมหมวกนิรภัย โดยจำแนกตามปีพ.ศ. และประเภทผู้โดยสาร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8046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h-TH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February 2015</a:t>
            </a:r>
            <a:endParaRPr lang="th-TH" altLang="th-TH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48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fld id="{B91EF4DA-5CAE-4C87-9226-B735BBC4F78C}" type="datetime1">
              <a:rPr lang="th-TH" altLang="th-TH" sz="100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23/06/59</a:t>
            </a:fld>
            <a:endParaRPr lang="th-TH" altLang="th-TH" sz="10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484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8129588" y="5734050"/>
            <a:ext cx="609600" cy="520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endParaRPr lang="th-TH" altLang="th-TH" sz="1000" b="1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485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 rot="5400000">
            <a:off x="6989763" y="3736975"/>
            <a:ext cx="3200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algn="l" eaLnBrk="1" hangingPunct="1"/>
            <a:fld id="{4EC5D0D1-601F-45A5-AA1D-5561FE4016CE}" type="slidenum">
              <a:rPr lang="th-TH" altLang="th-TH" sz="1000" smtClean="0">
                <a:solidFill>
                  <a:srgbClr val="000000"/>
                </a:solidFill>
                <a:latin typeface="Arial" pitchFamily="34" charset="0"/>
              </a:rPr>
              <a:pPr algn="l" eaLnBrk="1" hangingPunct="1"/>
              <a:t>6</a:t>
            </a:fld>
            <a:endParaRPr lang="th-TH" altLang="th-TH" sz="1000" smtClean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0486" name="Picture 2" descr="C:\Users\Wittaya\Desktop\สสส ชุมชนท้องถิ่นปฏิรูปสังคม\142486571301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5" y="1366838"/>
            <a:ext cx="9134475" cy="5481637"/>
          </a:xfrm>
          <a:noFill/>
        </p:spPr>
      </p:pic>
    </p:spTree>
    <p:extLst>
      <p:ext uri="{BB962C8B-B14F-4D97-AF65-F5344CB8AC3E}">
        <p14:creationId xmlns:p14="http://schemas.microsoft.com/office/powerpoint/2010/main" val="265293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52400" y="885540"/>
            <a:ext cx="8243918" cy="210502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แผนงานสนับสนุนการป้องกันอุบัติเหตุทางถนนระดับจังหวัดระยะที่ 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7 </a:t>
            </a: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h-TH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พ.ศ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2559-2561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th-TH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1928794" y="142852"/>
            <a:ext cx="5357850" cy="1428736"/>
            <a:chOff x="142844" y="142852"/>
            <a:chExt cx="4429156" cy="1146698"/>
          </a:xfrm>
        </p:grpSpPr>
        <p:pic>
          <p:nvPicPr>
            <p:cNvPr id="7" name="Picture 2" descr="D:\Logo\rsf_ย่อ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407" b="11111"/>
            <a:stretch>
              <a:fillRect/>
            </a:stretch>
          </p:blipFill>
          <p:spPr bwMode="auto">
            <a:xfrm>
              <a:off x="3428992" y="142852"/>
              <a:ext cx="1143008" cy="1146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4" descr="D:\Logo\Logo_สอจร1 - Copy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43042" y="192001"/>
              <a:ext cx="1714512" cy="1093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5" descr="D:\Logo\logo1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2844" y="142853"/>
              <a:ext cx="1371600" cy="1071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2" descr="C:\Users\Wittaya\Desktop\desktop 8 16-4-58\Prevention\conference and meeting\road safety national seminar\สัมมนาระดับภาค 2557\สัมนาภาคตะวันออกเฉียงเหนือ 13-1-58\New folder\1419324547790.jpg"/>
          <p:cNvPicPr>
            <a:picLocks noGrp="1"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62400"/>
            <a:ext cx="8229600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638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122" name="Picture 2" descr="C:\Users\USER\Desktop\เสนอบอร์ด 1\IMG_54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3890"/>
            <a:ext cx="9144000" cy="437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074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ext Box 2"/>
          <p:cNvSpPr txBox="1">
            <a:spLocks noChangeArrowheads="1"/>
          </p:cNvSpPr>
          <p:nvPr/>
        </p:nvSpPr>
        <p:spPr bwMode="auto">
          <a:xfrm rot="16200000">
            <a:off x="-68644" y="3770697"/>
            <a:ext cx="1307529" cy="781752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02" tIns="45702" rIns="91402" bIns="45702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th-TH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wallia New" pitchFamily="34" charset="-34"/>
                <a:cs typeface="Browallia New" pitchFamily="34" charset="-34"/>
              </a:rPr>
              <a:t>สอจร.ส่วนกลาง</a:t>
            </a:r>
            <a:endParaRPr lang="th-TH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72035" name="Text Box 3"/>
          <p:cNvSpPr txBox="1">
            <a:spLocks noChangeArrowheads="1"/>
          </p:cNvSpPr>
          <p:nvPr/>
        </p:nvSpPr>
        <p:spPr bwMode="auto">
          <a:xfrm rot="16200000">
            <a:off x="-41555" y="5097823"/>
            <a:ext cx="1277958" cy="75713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02" tIns="45702" rIns="91402" bIns="45702">
            <a:spAutoFit/>
          </a:bodyPr>
          <a:lstStyle/>
          <a:p>
            <a:pPr algn="ctr">
              <a:lnSpc>
                <a:spcPct val="60000"/>
              </a:lnSpc>
              <a:defRPr/>
            </a:pP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wallia New" pitchFamily="34" charset="-34"/>
                <a:cs typeface="Browallia New" pitchFamily="34" charset="-34"/>
              </a:rPr>
              <a:t>สอจร.ภาค</a:t>
            </a:r>
          </a:p>
        </p:txBody>
      </p:sp>
      <p:sp>
        <p:nvSpPr>
          <p:cNvPr id="172036" name="Text Box 4"/>
          <p:cNvSpPr txBox="1">
            <a:spLocks noChangeArrowheads="1"/>
          </p:cNvSpPr>
          <p:nvPr/>
        </p:nvSpPr>
        <p:spPr bwMode="auto">
          <a:xfrm rot="16200000">
            <a:off x="-277811" y="2057482"/>
            <a:ext cx="1468438" cy="5404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1402" tIns="45702" rIns="91402" bIns="45702">
            <a:spAutoFit/>
          </a:bodyPr>
          <a:lstStyle/>
          <a:p>
            <a:pPr algn="ctr">
              <a:lnSpc>
                <a:spcPct val="30000"/>
              </a:lnSpc>
              <a:defRPr/>
            </a:pPr>
            <a:endParaRPr lang="th-TH" sz="3200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owallia New" pitchFamily="34" charset="-34"/>
              <a:cs typeface="Browallia New" pitchFamily="34" charset="-34"/>
            </a:endParaRPr>
          </a:p>
          <a:p>
            <a:pPr algn="ctr">
              <a:lnSpc>
                <a:spcPct val="60000"/>
              </a:lnSpc>
              <a:defRPr/>
            </a:pPr>
            <a:r>
              <a:rPr lang="th-TH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wallia New" pitchFamily="34" charset="-34"/>
                <a:cs typeface="Browallia New" pitchFamily="34" charset="-34"/>
              </a:rPr>
              <a:t>ยุทธศาสตร์</a:t>
            </a:r>
          </a:p>
          <a:p>
            <a:pPr algn="ctr">
              <a:lnSpc>
                <a:spcPct val="0"/>
              </a:lnSpc>
              <a:defRPr/>
            </a:pPr>
            <a:endParaRPr lang="th-TH" sz="3200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72037" name="Oval 5"/>
          <p:cNvSpPr>
            <a:spLocks noChangeArrowheads="1"/>
          </p:cNvSpPr>
          <p:nvPr/>
        </p:nvSpPr>
        <p:spPr bwMode="auto">
          <a:xfrm rot="-5400000">
            <a:off x="7447092" y="4069790"/>
            <a:ext cx="2447925" cy="880592"/>
          </a:xfrm>
          <a:prstGeom prst="ellipse">
            <a:avLst/>
          </a:prstGeom>
          <a:solidFill>
            <a:srgbClr val="FFCC99"/>
          </a:solidFill>
          <a:ln w="9525">
            <a:solidFill>
              <a:srgbClr val="990099"/>
            </a:solidFill>
            <a:round/>
            <a:headEnd/>
            <a:tailEnd/>
          </a:ln>
        </p:spPr>
        <p:txBody>
          <a:bodyPr wrap="none" lIns="91402" tIns="45702" rIns="91402" bIns="45702" anchor="ctr"/>
          <a:lstStyle/>
          <a:p>
            <a:pPr algn="ctr">
              <a:lnSpc>
                <a:spcPct val="90000"/>
              </a:lnSpc>
            </a:pPr>
            <a:r>
              <a:rPr lang="th-TH" sz="1800" dirty="0">
                <a:solidFill>
                  <a:srgbClr val="C0504D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ลดการบาดเจ็บ ตาย </a:t>
            </a:r>
          </a:p>
          <a:p>
            <a:pPr algn="ctr">
              <a:lnSpc>
                <a:spcPct val="90000"/>
              </a:lnSpc>
            </a:pPr>
            <a:r>
              <a:rPr lang="th-TH" sz="1800" dirty="0">
                <a:solidFill>
                  <a:srgbClr val="C0504D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สังคมปลอดอุบัติเหตุ</a:t>
            </a:r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915471" y="1593474"/>
            <a:ext cx="7958726" cy="1468438"/>
          </a:xfrm>
          <a:prstGeom prst="rect">
            <a:avLst/>
          </a:prstGeom>
          <a:solidFill>
            <a:srgbClr val="FFCC00">
              <a:alpha val="41960"/>
            </a:srgb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lIns="91402" tIns="45702" rIns="91402" bIns="45702" anchor="ctr"/>
          <a:lstStyle/>
          <a:p>
            <a:endParaRPr lang="th-TH" sz="1600" b="1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72039" name="AutoShape 7"/>
          <p:cNvSpPr>
            <a:spLocks noChangeArrowheads="1"/>
          </p:cNvSpPr>
          <p:nvPr/>
        </p:nvSpPr>
        <p:spPr bwMode="auto">
          <a:xfrm>
            <a:off x="2143108" y="1"/>
            <a:ext cx="4643469" cy="692696"/>
          </a:xfrm>
          <a:prstGeom prst="flowChartExtra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02" tIns="45702" rIns="91402" bIns="45702" anchor="b"/>
          <a:lstStyle/>
          <a:p>
            <a:pPr algn="ctr">
              <a:defRPr/>
            </a:pPr>
            <a:r>
              <a:rPr lang="th-TH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วิสัยทัศน์</a:t>
            </a:r>
          </a:p>
        </p:txBody>
      </p:sp>
      <p:sp>
        <p:nvSpPr>
          <p:cNvPr id="172040" name="Text Box 8"/>
          <p:cNvSpPr txBox="1">
            <a:spLocks noChangeArrowheads="1"/>
          </p:cNvSpPr>
          <p:nvPr/>
        </p:nvSpPr>
        <p:spPr bwMode="auto">
          <a:xfrm>
            <a:off x="965990" y="1736280"/>
            <a:ext cx="2093843" cy="803297"/>
          </a:xfrm>
          <a:prstGeom prst="rect">
            <a:avLst/>
          </a:prstGeom>
          <a:solidFill>
            <a:srgbClr val="FFFFCC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 lIns="91402" tIns="45702" rIns="91402" bIns="45702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>
              <a:lnSpc>
                <a:spcPct val="110000"/>
              </a:lnSpc>
            </a:pPr>
            <a:r>
              <a:rPr lang="th-TH" sz="1400" b="1" dirty="0">
                <a:solidFill>
                  <a:srgbClr val="C0504D"/>
                </a:solidFill>
                <a:latin typeface="Tahoma" pitchFamily="34" charset="0"/>
                <a:cs typeface="Tahoma" pitchFamily="34" charset="0"/>
              </a:rPr>
              <a:t>1.สร้างและขยายทีมงาน</a:t>
            </a:r>
            <a:endParaRPr lang="th-TH" sz="1400" dirty="0">
              <a:solidFill>
                <a:srgbClr val="0070C0"/>
              </a:solidFill>
              <a:latin typeface="Tahoma" pitchFamily="34" charset="0"/>
              <a:cs typeface="Tahoma" pitchFamily="34" charset="0"/>
            </a:endParaRPr>
          </a:p>
          <a:p>
            <a:pPr marL="285632" indent="-285632">
              <a:lnSpc>
                <a:spcPct val="110000"/>
              </a:lnSpc>
              <a:buFontTx/>
              <a:buChar char="-"/>
            </a:pPr>
            <a:r>
              <a:rPr lang="th-TH" sz="14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ภาคีเครือข่ายเก่า/ใหม่</a:t>
            </a:r>
          </a:p>
          <a:p>
            <a:pPr marL="285632" indent="-285632">
              <a:lnSpc>
                <a:spcPct val="110000"/>
              </a:lnSpc>
              <a:buFontTx/>
              <a:buChar char="-"/>
            </a:pPr>
            <a:r>
              <a:rPr lang="th-TH" sz="14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ทีมสนับสนุน/พี่เลี้ยง</a:t>
            </a:r>
          </a:p>
        </p:txBody>
      </p:sp>
      <p:sp>
        <p:nvSpPr>
          <p:cNvPr id="172041" name="Text Box 9"/>
          <p:cNvSpPr txBox="1">
            <a:spLocks noChangeArrowheads="1"/>
          </p:cNvSpPr>
          <p:nvPr/>
        </p:nvSpPr>
        <p:spPr bwMode="auto">
          <a:xfrm>
            <a:off x="3102568" y="1735069"/>
            <a:ext cx="1829796" cy="1277273"/>
          </a:xfrm>
          <a:prstGeom prst="rect">
            <a:avLst/>
          </a:prstGeom>
          <a:solidFill>
            <a:srgbClr val="CCFFCC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square" lIns="91402" tIns="45702" rIns="91402" bIns="45702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>
              <a:lnSpc>
                <a:spcPct val="110000"/>
              </a:lnSpc>
            </a:pPr>
            <a:r>
              <a:rPr lang="th-TH" sz="1400" b="1" dirty="0">
                <a:solidFill>
                  <a:srgbClr val="C0504D"/>
                </a:solidFill>
                <a:latin typeface="Tahoma" pitchFamily="34" charset="0"/>
                <a:cs typeface="Tahoma" pitchFamily="34" charset="0"/>
              </a:rPr>
              <a:t>2.พัฒนาระบบข้อมูล</a:t>
            </a:r>
            <a:endParaRPr lang="th-TH" sz="1400" dirty="0">
              <a:solidFill>
                <a:srgbClr val="0070C0"/>
              </a:solidFill>
              <a:latin typeface="Tahoma" pitchFamily="34" charset="0"/>
              <a:cs typeface="Tahoma" pitchFamily="34" charset="0"/>
            </a:endParaRPr>
          </a:p>
          <a:p>
            <a:pPr>
              <a:lnSpc>
                <a:spcPct val="110000"/>
              </a:lnSpc>
            </a:pPr>
            <a:r>
              <a:rPr lang="th-TH" sz="14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 - ถอดบทเรียน </a:t>
            </a:r>
          </a:p>
          <a:p>
            <a:pPr>
              <a:lnSpc>
                <a:spcPct val="110000"/>
              </a:lnSpc>
            </a:pPr>
            <a:r>
              <a:rPr lang="th-TH" sz="14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 - จัดการความรู้</a:t>
            </a:r>
          </a:p>
          <a:p>
            <a:pPr>
              <a:lnSpc>
                <a:spcPct val="110000"/>
              </a:lnSpc>
            </a:pPr>
            <a:r>
              <a:rPr lang="th-TH" sz="14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 - ประเมิน จัดลำดับ</a:t>
            </a:r>
          </a:p>
          <a:p>
            <a:pPr>
              <a:lnSpc>
                <a:spcPct val="110000"/>
              </a:lnSpc>
            </a:pPr>
            <a:r>
              <a:rPr lang="th-TH" sz="14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   </a:t>
            </a:r>
            <a:r>
              <a:rPr lang="en-US" sz="14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Ranking</a:t>
            </a:r>
            <a:r>
              <a:rPr lang="th-TH" sz="14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172042" name="Text Box 10"/>
          <p:cNvSpPr txBox="1">
            <a:spLocks noChangeArrowheads="1"/>
          </p:cNvSpPr>
          <p:nvPr/>
        </p:nvSpPr>
        <p:spPr bwMode="auto">
          <a:xfrm>
            <a:off x="4975909" y="1736272"/>
            <a:ext cx="1407177" cy="1277273"/>
          </a:xfrm>
          <a:prstGeom prst="rect">
            <a:avLst/>
          </a:prstGeom>
          <a:solidFill>
            <a:schemeClr val="accent6">
              <a:lumMod val="60000"/>
              <a:lumOff val="40000"/>
              <a:alpha val="54901"/>
            </a:schemeClr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square" lIns="91402" tIns="45702" rIns="91402" bIns="45702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th-TH" sz="1400" b="1" dirty="0">
                <a:solidFill>
                  <a:srgbClr val="F79646">
                    <a:lumMod val="50000"/>
                  </a:srgbClr>
                </a:solidFill>
                <a:latin typeface="Tahoma" pitchFamily="34" charset="0"/>
                <a:cs typeface="Tahoma" pitchFamily="34" charset="0"/>
              </a:rPr>
              <a:t>3.มาตรการองค์กร</a:t>
            </a:r>
          </a:p>
          <a:p>
            <a:pPr>
              <a:lnSpc>
                <a:spcPct val="110000"/>
              </a:lnSpc>
            </a:pPr>
            <a:r>
              <a:rPr lang="th-TH" sz="1400" dirty="0">
                <a:solidFill>
                  <a:srgbClr val="006600"/>
                </a:solidFill>
                <a:latin typeface="Tahoma" pitchFamily="34" charset="0"/>
                <a:cs typeface="Tahoma" pitchFamily="34" charset="0"/>
              </a:rPr>
              <a:t>- ร่วมสนับสนุนให้เกิดปลอดภัย หมวก เมา ฯลฯ</a:t>
            </a:r>
          </a:p>
        </p:txBody>
      </p:sp>
      <p:sp>
        <p:nvSpPr>
          <p:cNvPr id="172043" name="Rectangle 11"/>
          <p:cNvSpPr>
            <a:spLocks noChangeArrowheads="1"/>
          </p:cNvSpPr>
          <p:nvPr/>
        </p:nvSpPr>
        <p:spPr bwMode="auto">
          <a:xfrm>
            <a:off x="500034" y="142852"/>
            <a:ext cx="1924923" cy="37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2" tIns="45702" rIns="91402" bIns="45702">
            <a:spAutoFit/>
          </a:bodyPr>
          <a:lstStyle/>
          <a:p>
            <a:r>
              <a:rPr lang="th-TH" sz="1800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เสริมพลังเครือข่าย</a:t>
            </a:r>
          </a:p>
        </p:txBody>
      </p:sp>
      <p:sp>
        <p:nvSpPr>
          <p:cNvPr id="172044" name="Rectangle 12"/>
          <p:cNvSpPr>
            <a:spLocks noChangeArrowheads="1"/>
          </p:cNvSpPr>
          <p:nvPr/>
        </p:nvSpPr>
        <p:spPr bwMode="auto">
          <a:xfrm>
            <a:off x="6215074" y="214290"/>
            <a:ext cx="2596681" cy="37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2" tIns="45702" rIns="91402" bIns="45702">
            <a:spAutoFit/>
          </a:bodyPr>
          <a:lstStyle/>
          <a:p>
            <a:r>
              <a:rPr lang="th-TH" sz="1800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สร้างจังหวัดถนนปลอดภัย</a:t>
            </a:r>
          </a:p>
        </p:txBody>
      </p:sp>
      <p:sp>
        <p:nvSpPr>
          <p:cNvPr id="172045" name="Text Box 13"/>
          <p:cNvSpPr txBox="1">
            <a:spLocks noChangeArrowheads="1"/>
          </p:cNvSpPr>
          <p:nvPr/>
        </p:nvSpPr>
        <p:spPr bwMode="auto">
          <a:xfrm>
            <a:off x="6443739" y="1735069"/>
            <a:ext cx="1191947" cy="1209562"/>
          </a:xfrm>
          <a:prstGeom prst="rect">
            <a:avLst/>
          </a:prstGeom>
          <a:solidFill>
            <a:srgbClr val="99FF66">
              <a:alpha val="43921"/>
            </a:srgbClr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square" lIns="91402" tIns="45702" rIns="91402" bIns="45702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th-TH" sz="1400" b="1" dirty="0">
                <a:solidFill>
                  <a:srgbClr val="990099"/>
                </a:solidFill>
                <a:latin typeface="Tahoma" pitchFamily="34" charset="0"/>
                <a:cs typeface="Tahoma" pitchFamily="34" charset="0"/>
              </a:rPr>
              <a:t>4.สื่อสารสาธารณะ</a:t>
            </a:r>
          </a:p>
          <a:p>
            <a:pPr>
              <a:lnSpc>
                <a:spcPct val="110000"/>
              </a:lnSpc>
            </a:pPr>
            <a:r>
              <a:rPr lang="th-TH" sz="1400" dirty="0">
                <a:solidFill>
                  <a:srgbClr val="990099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1200" dirty="0">
                <a:solidFill>
                  <a:srgbClr val="990099"/>
                </a:solidFill>
                <a:latin typeface="Tahoma" pitchFamily="34" charset="0"/>
                <a:cs typeface="Tahoma" pitchFamily="34" charset="0"/>
              </a:rPr>
              <a:t>ประชาสัมพันธ์</a:t>
            </a:r>
          </a:p>
          <a:p>
            <a:pPr>
              <a:lnSpc>
                <a:spcPct val="110000"/>
              </a:lnSpc>
            </a:pPr>
            <a:r>
              <a:rPr lang="th-TH" sz="1200" dirty="0">
                <a:solidFill>
                  <a:srgbClr val="990099"/>
                </a:solidFill>
                <a:latin typeface="Tahoma" pitchFamily="34" charset="0"/>
                <a:cs typeface="Tahoma" pitchFamily="34" charset="0"/>
              </a:rPr>
              <a:t>-สร้างกระแสสังคม</a:t>
            </a:r>
          </a:p>
        </p:txBody>
      </p:sp>
      <p:sp>
        <p:nvSpPr>
          <p:cNvPr id="172051" name="AutoShape 19"/>
          <p:cNvSpPr>
            <a:spLocks noChangeArrowheads="1"/>
          </p:cNvSpPr>
          <p:nvPr/>
        </p:nvSpPr>
        <p:spPr bwMode="auto">
          <a:xfrm>
            <a:off x="1389678" y="5889122"/>
            <a:ext cx="6943757" cy="845556"/>
          </a:xfrm>
          <a:prstGeom prst="leftRightArrow">
            <a:avLst>
              <a:gd name="adj1" fmla="val 24269"/>
              <a:gd name="adj2" fmla="val 51316"/>
            </a:avLst>
          </a:prstGeom>
          <a:solidFill>
            <a:schemeClr val="accent1"/>
          </a:solidFill>
          <a:ln w="3175">
            <a:solidFill>
              <a:srgbClr val="CC0000"/>
            </a:solidFill>
            <a:miter lim="800000"/>
            <a:headEnd/>
            <a:tailEnd/>
          </a:ln>
        </p:spPr>
        <p:txBody>
          <a:bodyPr wrap="none" lIns="91402" tIns="45702" rIns="91402" bIns="45702" anchor="ctr"/>
          <a:lstStyle/>
          <a:p>
            <a:endParaRPr lang="th-TH" sz="1600" b="1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8389" name="Line 21"/>
          <p:cNvSpPr>
            <a:spLocks noChangeShapeType="1"/>
          </p:cNvSpPr>
          <p:nvPr/>
        </p:nvSpPr>
        <p:spPr bwMode="auto">
          <a:xfrm>
            <a:off x="1259633" y="4333166"/>
            <a:ext cx="6971118" cy="31938"/>
          </a:xfrm>
          <a:prstGeom prst="line">
            <a:avLst/>
          </a:prstGeom>
          <a:noFill/>
          <a:ln w="76200">
            <a:solidFill>
              <a:srgbClr val="FF0000">
                <a:alpha val="70195"/>
              </a:srgbClr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02" tIns="45702" rIns="91402" bIns="45702"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8390" name="Line 22"/>
          <p:cNvSpPr>
            <a:spLocks noChangeShapeType="1"/>
          </p:cNvSpPr>
          <p:nvPr/>
        </p:nvSpPr>
        <p:spPr bwMode="auto">
          <a:xfrm>
            <a:off x="1259632" y="5157192"/>
            <a:ext cx="6971117" cy="0"/>
          </a:xfrm>
          <a:prstGeom prst="line">
            <a:avLst/>
          </a:prstGeom>
          <a:noFill/>
          <a:ln w="76200">
            <a:solidFill>
              <a:srgbClr val="FF0000">
                <a:alpha val="70195"/>
              </a:srgbClr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02" tIns="45702" rIns="91402" bIns="45702"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8393" name="AutoShape 25"/>
          <p:cNvSpPr>
            <a:spLocks noChangeArrowheads="1"/>
          </p:cNvSpPr>
          <p:nvPr/>
        </p:nvSpPr>
        <p:spPr bwMode="auto">
          <a:xfrm>
            <a:off x="1555680" y="3214099"/>
            <a:ext cx="1582737" cy="2519957"/>
          </a:xfrm>
          <a:prstGeom prst="upArrow">
            <a:avLst>
              <a:gd name="adj1" fmla="val 35407"/>
              <a:gd name="adj2" fmla="val 36200"/>
            </a:avLst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91402" tIns="45702" rIns="91402" bIns="45702" anchor="ctr"/>
          <a:lstStyle/>
          <a:p>
            <a:pPr algn="ctr"/>
            <a:endParaRPr lang="th-TH" sz="1800" b="1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8394" name="AutoShape 26"/>
          <p:cNvSpPr>
            <a:spLocks noChangeArrowheads="1"/>
          </p:cNvSpPr>
          <p:nvPr/>
        </p:nvSpPr>
        <p:spPr bwMode="auto">
          <a:xfrm>
            <a:off x="4107113" y="3214099"/>
            <a:ext cx="1582738" cy="2519957"/>
          </a:xfrm>
          <a:prstGeom prst="upArrow">
            <a:avLst>
              <a:gd name="adj1" fmla="val 35407"/>
              <a:gd name="adj2" fmla="val 36200"/>
            </a:avLst>
          </a:prstGeom>
          <a:solidFill>
            <a:srgbClr val="FF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91402" tIns="45702" rIns="91402" bIns="45702" anchor="ctr"/>
          <a:lstStyle/>
          <a:p>
            <a:endParaRPr lang="th-TH" sz="1600" b="1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8396" name="AutoShape 28"/>
          <p:cNvSpPr>
            <a:spLocks noChangeArrowheads="1"/>
          </p:cNvSpPr>
          <p:nvPr/>
        </p:nvSpPr>
        <p:spPr bwMode="auto">
          <a:xfrm>
            <a:off x="6456215" y="3240867"/>
            <a:ext cx="1582737" cy="2493182"/>
          </a:xfrm>
          <a:prstGeom prst="upArrow">
            <a:avLst>
              <a:gd name="adj1" fmla="val 35407"/>
              <a:gd name="adj2" fmla="val 36200"/>
            </a:avLst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91402" tIns="45702" rIns="91402" bIns="45702" anchor="ctr"/>
          <a:lstStyle/>
          <a:p>
            <a:pPr algn="ctr"/>
            <a:endParaRPr lang="th-TH" sz="1800" b="1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6045" y="795624"/>
            <a:ext cx="8709918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91402" tIns="45702" rIns="91402" bIns="45702" rtlCol="0">
            <a:spAutoFit/>
          </a:bodyPr>
          <a:lstStyle/>
          <a:p>
            <a:pPr algn="ctr"/>
            <a:r>
              <a:rPr lang="th-TH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th-TH" sz="2400" b="1" dirty="0" smtClean="0">
                <a:solidFill>
                  <a:srgbClr val="C00000"/>
                </a:solidFill>
              </a:rPr>
              <a:t>พันธ</a:t>
            </a:r>
            <a:r>
              <a:rPr lang="th-TH" sz="2400" b="1" dirty="0">
                <a:solidFill>
                  <a:srgbClr val="C00000"/>
                </a:solidFill>
              </a:rPr>
              <a:t>กิจ</a:t>
            </a:r>
            <a:r>
              <a:rPr lang="en-US" sz="2400" b="1" dirty="0">
                <a:solidFill>
                  <a:prstClr val="black"/>
                </a:solidFill>
              </a:rPr>
              <a:t>: </a:t>
            </a:r>
            <a:r>
              <a:rPr lang="th-TH" sz="2400" b="1" dirty="0">
                <a:solidFill>
                  <a:prstClr val="black"/>
                </a:solidFill>
              </a:rPr>
              <a:t>พัฒนาศักยภาพทีมงาน หนุนเสริมพลังเครือข่าย มุ่งพัฒนาระบบข้อมูล สนับสนุนให้เกิดมาตรการองค์กร สื่อสารสาธารณะ ผลักดันให้เกิดนโยบายสาธารณะ</a:t>
            </a:r>
          </a:p>
        </p:txBody>
      </p:sp>
      <p:sp>
        <p:nvSpPr>
          <p:cNvPr id="33" name="Text Box 13"/>
          <p:cNvSpPr txBox="1">
            <a:spLocks noChangeArrowheads="1"/>
          </p:cNvSpPr>
          <p:nvPr/>
        </p:nvSpPr>
        <p:spPr bwMode="auto">
          <a:xfrm>
            <a:off x="7699375" y="1735075"/>
            <a:ext cx="1128066" cy="1040248"/>
          </a:xfrm>
          <a:prstGeom prst="rect">
            <a:avLst/>
          </a:prstGeom>
          <a:solidFill>
            <a:schemeClr val="accent6">
              <a:lumMod val="60000"/>
              <a:lumOff val="40000"/>
              <a:alpha val="43921"/>
            </a:schemeClr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square" lIns="91402" tIns="45702" rIns="91402" bIns="45702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>
              <a:lnSpc>
                <a:spcPct val="110000"/>
              </a:lnSpc>
            </a:pPr>
            <a:r>
              <a:rPr lang="th-TH" sz="1400" b="1" dirty="0">
                <a:solidFill>
                  <a:srgbClr val="990099"/>
                </a:solidFill>
                <a:latin typeface="Tahoma" pitchFamily="34" charset="0"/>
                <a:cs typeface="Tahoma" pitchFamily="34" charset="0"/>
              </a:rPr>
              <a:t>5.ข้อเสนอเชิงนโยบาย</a:t>
            </a:r>
          </a:p>
          <a:p>
            <a:pPr>
              <a:lnSpc>
                <a:spcPct val="110000"/>
              </a:lnSpc>
            </a:pPr>
            <a:r>
              <a:rPr lang="th-TH" sz="1400" dirty="0">
                <a:solidFill>
                  <a:srgbClr val="990099"/>
                </a:solidFill>
                <a:latin typeface="Tahoma" pitchFamily="34" charset="0"/>
                <a:cs typeface="Tahoma" pitchFamily="34" charset="0"/>
              </a:rPr>
              <a:t>-ระดับพื้นที่ จังหวัด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8467" y="3061911"/>
            <a:ext cx="1573213" cy="523220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r>
              <a:rPr lang="th-TH" b="1" dirty="0" smtClean="0">
                <a:solidFill>
                  <a:srgbClr val="0070C0"/>
                </a:solidFill>
              </a:rPr>
              <a:t>ปฏิบัติการ</a:t>
            </a:r>
            <a:endParaRPr lang="th-TH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2918" y="5823805"/>
            <a:ext cx="5818875" cy="523220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r>
              <a:rPr lang="th-TH" b="1" dirty="0" smtClean="0">
                <a:solidFill>
                  <a:prstClr val="black"/>
                </a:solidFill>
              </a:rPr>
              <a:t>ทีมสนับสนุน/พี่เลี้ยง ทีมติดตามประเมินผลเสริมพลัง</a:t>
            </a:r>
            <a:endParaRPr lang="th-TH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3728" y="3933056"/>
            <a:ext cx="5832648" cy="400110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pPr algn="ctr"/>
            <a:r>
              <a:rPr lang="th-TH" sz="2000" b="1" dirty="0">
                <a:solidFill>
                  <a:prstClr val="black"/>
                </a:solidFill>
              </a:rPr>
              <a:t>เชื่อมประสาน สนับสนุน ผลักดัน สร้างการเรียนรู้ให้เกิดการขับเคลื่อนงาน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79712" y="4756216"/>
            <a:ext cx="6120680" cy="523220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r>
              <a:rPr lang="th-TH" b="1" dirty="0" smtClean="0">
                <a:solidFill>
                  <a:prstClr val="black"/>
                </a:solidFill>
              </a:rPr>
              <a:t>ขับเคลื่อนงาน เชิงประเด็น  เชิงพื้นที่ เชื่อมประสานภาคี</a:t>
            </a:r>
            <a:endParaRPr lang="th-TH" b="1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467" y="6115367"/>
            <a:ext cx="925142" cy="523220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r>
              <a:rPr lang="th-TH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จังหวัด</a:t>
            </a:r>
            <a:endParaRPr lang="th-TH" b="1" dirty="0"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90768" y="5246643"/>
            <a:ext cx="2153239" cy="461665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r>
              <a:rPr lang="th-TH" sz="24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หมวก เมา เร็ว  ฯลฯ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40052" y="5301020"/>
            <a:ext cx="1584176" cy="461665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r>
              <a:rPr lang="th-TH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ขับขี่ปลอดภัย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24227" y="5301019"/>
            <a:ext cx="1836205" cy="400110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r>
              <a:rPr lang="th-TH" sz="20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ลด ละพฤติกรรมเสี่ยง</a:t>
            </a:r>
          </a:p>
        </p:txBody>
      </p:sp>
    </p:spTree>
    <p:extLst>
      <p:ext uri="{BB962C8B-B14F-4D97-AF65-F5344CB8AC3E}">
        <p14:creationId xmlns:p14="http://schemas.microsoft.com/office/powerpoint/2010/main" val="92702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2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2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72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7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2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2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72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72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58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58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58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58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58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7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172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4" grpId="0" animBg="1"/>
      <p:bldP spid="172035" grpId="0" animBg="1"/>
      <p:bldP spid="172036" grpId="0" animBg="1"/>
      <p:bldP spid="172037" grpId="0" animBg="1"/>
      <p:bldP spid="172038" grpId="0" animBg="1"/>
      <p:bldP spid="172040" grpId="0" animBg="1"/>
      <p:bldP spid="172041" grpId="0" animBg="1"/>
      <p:bldP spid="172042" grpId="0" animBg="1"/>
      <p:bldP spid="172045" grpId="0" animBg="1"/>
      <p:bldP spid="172051" grpId="0" animBg="1"/>
      <p:bldP spid="58389" grpId="0" animBg="1"/>
      <p:bldP spid="58390" grpId="0" animBg="1"/>
      <p:bldP spid="58393" grpId="0" animBg="1"/>
      <p:bldP spid="58394" grpId="0" animBg="1"/>
      <p:bldP spid="58396" grpId="0" animBg="1"/>
      <p:bldP spid="3" grpId="0" animBg="1"/>
      <p:bldP spid="33" grpId="0" animBg="1"/>
      <p:bldP spid="4" grpId="0"/>
      <p:bldP spid="5" grpId="0"/>
      <p:bldP spid="6" grpId="0"/>
      <p:bldP spid="7" grpId="0"/>
      <p:bldP spid="2" grpId="0"/>
      <p:bldP spid="8" grpId="0"/>
      <p:bldP spid="9" grpId="0"/>
      <p:bldP spid="1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/>
          <p:nvPr/>
        </p:nvPicPr>
        <p:blipFill>
          <a:blip r:embed="rId2"/>
          <a:srcRect l="4121" t="13224" r="4277" b="3029"/>
          <a:stretch>
            <a:fillRect/>
          </a:stretch>
        </p:blipFill>
        <p:spPr bwMode="auto">
          <a:xfrm>
            <a:off x="179512" y="980728"/>
            <a:ext cx="8643937" cy="576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2">
              <a:lumMod val="2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ยุทธศาสตร์ในการขับเคลื่อน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33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ชื่อเรื่อง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1">
              <a:lumMod val="25000"/>
            </a:schemeClr>
          </a:solidFill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หลักการ</a:t>
            </a: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และแนวทางในการดำเนินงาน</a:t>
            </a:r>
          </a:p>
        </p:txBody>
      </p:sp>
      <p:sp>
        <p:nvSpPr>
          <p:cNvPr id="10" name="Text Placeholder 10"/>
          <p:cNvSpPr txBox="1">
            <a:spLocks/>
          </p:cNvSpPr>
          <p:nvPr/>
        </p:nvSpPr>
        <p:spPr>
          <a:xfrm>
            <a:off x="457200" y="1447800"/>
            <a:ext cx="4040188" cy="762000"/>
          </a:xfrm>
          <a:prstGeom prst="rect">
            <a:avLst/>
          </a:prstGeo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vert="horz" lIns="18288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th-TH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หลักการดำเนินงาน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kumimoji="0" lang="th-TH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5 ช.</a:t>
            </a:r>
          </a:p>
        </p:txBody>
      </p:sp>
      <p:sp>
        <p:nvSpPr>
          <p:cNvPr id="11" name="Text Placeholder 12"/>
          <p:cNvSpPr txBox="1">
            <a:spLocks/>
          </p:cNvSpPr>
          <p:nvPr/>
        </p:nvSpPr>
        <p:spPr>
          <a:xfrm>
            <a:off x="4645026" y="1447800"/>
            <a:ext cx="4041775" cy="762000"/>
          </a:xfrm>
          <a:prstGeom prst="rect">
            <a:avLst/>
          </a:prstGeo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vert="horz" lIns="18288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th-TH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วิธีดำเนินงาน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kumimoji="0" lang="th-TH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5 ส.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286000"/>
            <a:ext cx="8229600" cy="4191000"/>
          </a:xfrm>
          <a:prstGeom prst="rect">
            <a:avLst/>
          </a:prstGeom>
          <a:noFill/>
          <a:ln>
            <a:solidFill>
              <a:schemeClr val="accent1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5943600" y="6457890"/>
            <a:ext cx="27462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prstClr val="black"/>
                </a:solidFill>
              </a:rPr>
              <a:t>WHO safe community </a:t>
            </a:r>
            <a:endParaRPr lang="th-TH" altLang="en-US" sz="2000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1546914"/>
            <a:ext cx="8136904" cy="18158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tabLst>
                <a:tab pos="114300" algn="l"/>
              </a:tabLst>
            </a:pPr>
            <a:r>
              <a:rPr lang="th-TH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1 ตุลาคม 2559  – พฤศจิกายน 2561 </a:t>
            </a:r>
            <a:endParaRPr 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thaiDist">
              <a:tabLst>
                <a:tab pos="114300" algn="l"/>
              </a:tabLst>
            </a:pPr>
            <a:r>
              <a:rPr lang="th-TH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	สอจร. ส่วนกลาง  ดำเนินงาน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th-TH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26  </a:t>
            </a:r>
            <a:r>
              <a:rPr lang="th-TH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เดือน</a:t>
            </a:r>
            <a:endParaRPr 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thaiDist">
              <a:tabLst>
                <a:tab pos="114300" algn="l"/>
              </a:tabLst>
            </a:pPr>
            <a:r>
              <a:rPr lang="th-TH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	สอจร. ระดับภาค  ดำเนินงาน   </a:t>
            </a:r>
            <a:r>
              <a:rPr lang="th-TH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24 </a:t>
            </a:r>
            <a:r>
              <a:rPr lang="th-TH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เดือน</a:t>
            </a:r>
            <a:endParaRPr 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thaiDist">
              <a:tabLst>
                <a:tab pos="114300" algn="l"/>
              </a:tabLst>
            </a:pPr>
            <a:r>
              <a:rPr lang="th-TH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 	โครงการจังหวัด   ดำเนินงาน 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12 </a:t>
            </a:r>
            <a:r>
              <a:rPr lang="th-TH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เดือน </a:t>
            </a:r>
            <a:endParaRPr 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solidFill>
            <a:schemeClr val="accent2">
              <a:lumMod val="25000"/>
            </a:schemeClr>
          </a:solidFill>
        </p:spPr>
        <p:txBody>
          <a:bodyPr wrap="square">
            <a:spAutoFit/>
          </a:bodyPr>
          <a:lstStyle/>
          <a:p>
            <a:pPr algn="ctr">
              <a:tabLst>
                <a:tab pos="114300" algn="l"/>
              </a:tabLst>
            </a:pPr>
            <a:r>
              <a:rPr lang="th-TH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ระยะเวลาดำเนินงาน  </a:t>
            </a: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57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228600"/>
            <a:ext cx="8166100" cy="1142999"/>
          </a:xfrm>
          <a:solidFill>
            <a:srgbClr val="FFFF00"/>
          </a:solidFill>
          <a:ex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h-TH" altLang="th-TH" sz="4800" dirty="0" smtClean="0">
                <a:solidFill>
                  <a:srgbClr val="002060"/>
                </a:solidFill>
              </a:rPr>
              <a:t>ของแถม สุดท้าย</a:t>
            </a:r>
            <a:br>
              <a:rPr lang="th-TH" altLang="th-TH" sz="4800" dirty="0" smtClean="0">
                <a:solidFill>
                  <a:srgbClr val="002060"/>
                </a:solidFill>
              </a:rPr>
            </a:br>
            <a:r>
              <a:rPr lang="th-TH" altLang="th-TH" sz="4800" dirty="0" smtClean="0">
                <a:solidFill>
                  <a:srgbClr val="002060"/>
                </a:solidFill>
              </a:rPr>
              <a:t>บทบาทเพื่อการป้องกันอุบัติเหตุจราจร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1613" y="2133600"/>
            <a:ext cx="8964612" cy="3814763"/>
          </a:xfrm>
          <a:solidFill>
            <a:srgbClr val="FFFF00"/>
          </a:solidFill>
        </p:spPr>
        <p:txBody>
          <a:bodyPr>
            <a:normAutofit fontScale="92500" lnSpcReduction="10000"/>
          </a:bodyPr>
          <a:lstStyle/>
          <a:p>
            <a:pPr marL="609600" indent="-609600">
              <a:buFontTx/>
              <a:buAutoNum type="arabicPeriod"/>
            </a:pPr>
            <a:r>
              <a:rPr lang="th-TH" altLang="th-TH" sz="3700" dirty="0" smtClean="0">
                <a:solidFill>
                  <a:srgbClr val="002060"/>
                </a:solidFill>
                <a:ea typeface="Arial Unicode MS" pitchFamily="34" charset="-128"/>
                <a:cs typeface="EucrosiaUPC" pitchFamily="18" charset="-34"/>
              </a:rPr>
              <a:t>ตัวของเราเอง </a:t>
            </a:r>
          </a:p>
          <a:p>
            <a:pPr marL="609600" indent="-609600">
              <a:buFontTx/>
              <a:buAutoNum type="arabicPeriod"/>
            </a:pPr>
            <a:r>
              <a:rPr lang="th-TH" altLang="th-TH" sz="3700" dirty="0" smtClean="0">
                <a:solidFill>
                  <a:srgbClr val="002060"/>
                </a:solidFill>
                <a:ea typeface="Arial Unicode MS" pitchFamily="34" charset="-128"/>
                <a:cs typeface="EucrosiaUPC" pitchFamily="18" charset="-34"/>
              </a:rPr>
              <a:t>คนในครอบครัว</a:t>
            </a:r>
          </a:p>
          <a:p>
            <a:pPr marL="609600" indent="-609600">
              <a:buFontTx/>
              <a:buAutoNum type="arabicPeriod"/>
            </a:pPr>
            <a:r>
              <a:rPr lang="th-TH" altLang="th-TH" sz="3700" dirty="0" smtClean="0">
                <a:solidFill>
                  <a:srgbClr val="002060"/>
                </a:solidFill>
                <a:ea typeface="Arial Unicode MS" pitchFamily="34" charset="-128"/>
                <a:cs typeface="EucrosiaUPC" pitchFamily="18" charset="-34"/>
              </a:rPr>
              <a:t>บุคลากรทุกคนในหน่วยงานของเรา</a:t>
            </a:r>
          </a:p>
          <a:p>
            <a:pPr marL="609600" indent="-609600">
              <a:buFontTx/>
              <a:buAutoNum type="arabicPeriod"/>
            </a:pPr>
            <a:r>
              <a:rPr lang="th-TH" altLang="th-TH" sz="3700" dirty="0" smtClean="0">
                <a:solidFill>
                  <a:srgbClr val="002060"/>
                </a:solidFill>
                <a:ea typeface="Arial Unicode MS" pitchFamily="34" charset="-128"/>
                <a:cs typeface="EucrosiaUPC" pitchFamily="18" charset="-34"/>
              </a:rPr>
              <a:t>ออกระเบียบปฏิบัติภายในองค์กรของเรา</a:t>
            </a:r>
            <a:endParaRPr lang="en-US" altLang="th-TH" sz="3700" dirty="0" smtClean="0">
              <a:solidFill>
                <a:srgbClr val="002060"/>
              </a:solidFill>
              <a:ea typeface="Arial Unicode MS" pitchFamily="34" charset="-128"/>
              <a:cs typeface="EucrosiaUPC" pitchFamily="18" charset="-34"/>
            </a:endParaRPr>
          </a:p>
          <a:p>
            <a:pPr marL="609600" indent="-609600">
              <a:buFontTx/>
              <a:buAutoNum type="arabicPeriod"/>
            </a:pPr>
            <a:r>
              <a:rPr lang="th-TH" altLang="th-TH" sz="3700" dirty="0" smtClean="0">
                <a:solidFill>
                  <a:srgbClr val="002060"/>
                </a:solidFill>
                <a:ea typeface="Arial Unicode MS" pitchFamily="34" charset="-128"/>
                <a:cs typeface="EucrosiaUPC" pitchFamily="18" charset="-34"/>
              </a:rPr>
              <a:t>เข้าร่วมรณรงค์ป้องกันอุบัติเหตุ</a:t>
            </a:r>
          </a:p>
          <a:p>
            <a:pPr marL="609600" indent="-609600">
              <a:buFontTx/>
              <a:buAutoNum type="arabicPeriod"/>
            </a:pPr>
            <a:r>
              <a:rPr lang="th-TH" altLang="th-TH" sz="3700" dirty="0" smtClean="0">
                <a:solidFill>
                  <a:srgbClr val="002060"/>
                </a:solidFill>
                <a:ea typeface="Arial Unicode MS" pitchFamily="34" charset="-128"/>
                <a:cs typeface="EucrosiaUPC" pitchFamily="18" charset="-34"/>
              </a:rPr>
              <a:t>กำหนดเรื่องการป้องกันอุบัติเหตุเข้าในหลักสูตรการศึกษาอบรม </a:t>
            </a:r>
            <a:r>
              <a:rPr lang="th-TH" altLang="th-TH" sz="3700" dirty="0" err="1" smtClean="0">
                <a:solidFill>
                  <a:srgbClr val="002060"/>
                </a:solidFill>
                <a:ea typeface="Arial Unicode MS" pitchFamily="34" charset="-128"/>
                <a:cs typeface="EucrosiaUPC" pitchFamily="18" charset="-34"/>
              </a:rPr>
              <a:t>นศพ</a:t>
            </a:r>
            <a:r>
              <a:rPr lang="th-TH" altLang="th-TH" sz="3700" dirty="0" smtClean="0">
                <a:solidFill>
                  <a:srgbClr val="002060"/>
                </a:solidFill>
                <a:ea typeface="Arial Unicode MS" pitchFamily="34" charset="-128"/>
                <a:cs typeface="EucrosiaUPC" pitchFamily="18" charset="-34"/>
              </a:rPr>
              <a:t> แพทย์ประจำบ้านของราชวิทยาลัยกุมารเวชศาสตร์</a:t>
            </a:r>
            <a:endParaRPr lang="en-US" altLang="th-TH" sz="3700" dirty="0" smtClean="0">
              <a:solidFill>
                <a:srgbClr val="002060"/>
              </a:solidFill>
              <a:ea typeface="Arial Unicode MS" pitchFamily="34" charset="-128"/>
              <a:cs typeface="Eucros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8770529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ชื่อเรื่อง 1"/>
          <p:cNvSpPr>
            <a:spLocks noGrp="1"/>
          </p:cNvSpPr>
          <p:nvPr>
            <p:ph type="title"/>
          </p:nvPr>
        </p:nvSpPr>
        <p:spPr>
          <a:xfrm>
            <a:off x="250825" y="277813"/>
            <a:ext cx="8785225" cy="11398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h-TH" altLang="th-TH" sz="4000" dirty="0" smtClean="0">
                <a:solidFill>
                  <a:srgbClr val="002060"/>
                </a:solidFill>
              </a:rPr>
              <a:t>มาตรการองค์กรเพื่อป้องกันการบาดเจ็บจากอุบัติเหตุทางถนน</a:t>
            </a:r>
          </a:p>
        </p:txBody>
      </p:sp>
      <p:sp>
        <p:nvSpPr>
          <p:cNvPr id="73731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Wingdings" pitchFamily="2" charset="2"/>
              <a:buAutoNum type="arabicPeriod"/>
              <a:defRPr/>
            </a:pPr>
            <a:r>
              <a:rPr lang="th-TH" altLang="th-TH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จะใกล้จะไกลขี่มอเตอร์ไซค์ต้อง เปิดไฟ ใส่หมวก</a:t>
            </a:r>
          </a:p>
          <a:p>
            <a:pPr marL="514350" indent="-514350">
              <a:buFont typeface="Wingdings" pitchFamily="2" charset="2"/>
              <a:buAutoNum type="arabicPeriod"/>
              <a:defRPr/>
            </a:pPr>
            <a:r>
              <a:rPr lang="th-TH" altLang="th-TH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ดื่มไม่ขับเด็ดขาด</a:t>
            </a:r>
          </a:p>
          <a:p>
            <a:pPr marL="514350" indent="-514350">
              <a:buFont typeface="Wingdings" pitchFamily="2" charset="2"/>
              <a:buAutoNum type="arabicPeriod"/>
              <a:defRPr/>
            </a:pPr>
            <a:r>
              <a:rPr lang="th-TH" altLang="th-TH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ไม่ขับเร็ว</a:t>
            </a:r>
          </a:p>
          <a:p>
            <a:pPr marL="514350" indent="-514350">
              <a:buFont typeface="Wingdings" pitchFamily="2" charset="2"/>
              <a:buAutoNum type="arabicPeriod"/>
              <a:defRPr/>
            </a:pPr>
            <a:r>
              <a:rPr lang="th-TH" altLang="th-TH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ขับรถคาดเข็มขัดนิรภัยทุกอายุ</a:t>
            </a:r>
          </a:p>
          <a:p>
            <a:pPr marL="514350" indent="-514350">
              <a:buFont typeface="Wingdings" pitchFamily="2" charset="2"/>
              <a:buAutoNum type="arabicPeriod"/>
              <a:defRPr/>
            </a:pPr>
            <a:r>
              <a:rPr lang="th-TH" altLang="th-TH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ง่วงไม่ขับ</a:t>
            </a:r>
          </a:p>
          <a:p>
            <a:pPr marL="514350" indent="-514350">
              <a:buFont typeface="Wingdings" pitchFamily="2" charset="2"/>
              <a:buAutoNum type="arabicPeriod"/>
              <a:defRPr/>
            </a:pPr>
            <a:r>
              <a:rPr lang="th-TH" altLang="th-TH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ขับขี่รถตามกฎจราจรอย่างเคร่งครัด</a:t>
            </a:r>
          </a:p>
          <a:p>
            <a:pPr marL="514350" indent="-514350">
              <a:buFont typeface="Wingdings" pitchFamily="2" charset="2"/>
              <a:buAutoNum type="arabicPeriod"/>
              <a:defRPr/>
            </a:pPr>
            <a:r>
              <a:rPr lang="th-TH" altLang="th-TH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เดินทางกับหมู่คณะ ไม่ใช้รถสองชั้น</a:t>
            </a:r>
          </a:p>
          <a:p>
            <a:pPr marL="514350" indent="-514350">
              <a:buFont typeface="Wingdings" pitchFamily="2" charset="2"/>
              <a:buAutoNum type="arabicPeriod"/>
              <a:defRPr/>
            </a:pPr>
            <a:r>
              <a:rPr lang="th-TH" altLang="th-TH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ติดตั้งเข็มขัดในรถตู้ของสถานประกอบการ</a:t>
            </a:r>
          </a:p>
          <a:p>
            <a:pPr marL="0" indent="0" algn="r">
              <a:buFont typeface="Arial" pitchFamily="34" charset="0"/>
              <a:buNone/>
              <a:defRPr/>
            </a:pPr>
            <a:r>
              <a:rPr lang="th-TH" altLang="th-TH" b="1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การขับรถเร็วเป็นอันตรายอย่างยิ่งต่อชีวิตของตนเองและคนอื่น</a:t>
            </a:r>
          </a:p>
          <a:p>
            <a:pPr marL="514350" indent="-514350">
              <a:buFont typeface="Wingdings" pitchFamily="2" charset="2"/>
              <a:buAutoNum type="arabicPeriod"/>
              <a:defRPr/>
            </a:pPr>
            <a:endParaRPr lang="th-TH" altLang="th-TH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514350" indent="-514350">
              <a:buFont typeface="Wingdings" pitchFamily="2" charset="2"/>
              <a:buNone/>
              <a:defRPr/>
            </a:pPr>
            <a:endParaRPr lang="th-TH" altLang="th-TH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46475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reatwall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0"/>
            <a:ext cx="6778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539750" y="0"/>
            <a:ext cx="8604250" cy="14465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ngsana New" pitchFamily="18" charset="-34"/>
              </a:defRPr>
            </a:lvl9pPr>
          </a:lstStyle>
          <a:p>
            <a:r>
              <a:rPr lang="th-TH" altLang="th-TH" sz="4400" b="1" dirty="0">
                <a:solidFill>
                  <a:srgbClr val="002060"/>
                </a:solidFill>
              </a:rPr>
              <a:t>เทวา น อิส.สน.ติ ปุ</a:t>
            </a:r>
            <a:r>
              <a:rPr lang="th-TH" altLang="th-TH" sz="4400" b="1" dirty="0" err="1">
                <a:solidFill>
                  <a:srgbClr val="002060"/>
                </a:solidFill>
              </a:rPr>
              <a:t>ริสปรก.กทส.ส</a:t>
            </a:r>
            <a:endParaRPr lang="th-TH" altLang="th-TH" sz="4400" b="1" dirty="0">
              <a:solidFill>
                <a:srgbClr val="002060"/>
              </a:solidFill>
            </a:endParaRPr>
          </a:p>
          <a:p>
            <a:r>
              <a:rPr lang="th-TH" altLang="th-TH" sz="4400" b="1" dirty="0">
                <a:solidFill>
                  <a:srgbClr val="002060"/>
                </a:solidFill>
              </a:rPr>
              <a:t>คนที่บากบั่น พากเพียรจริง แม้เทวดา </a:t>
            </a:r>
            <a:r>
              <a:rPr lang="th-TH" altLang="th-TH" sz="4400" b="1" dirty="0" smtClean="0">
                <a:solidFill>
                  <a:srgbClr val="002060"/>
                </a:solidFill>
              </a:rPr>
              <a:t>ก็ไม่อาจขัดขวาง</a:t>
            </a:r>
            <a:endParaRPr lang="th-TH" altLang="th-TH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1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เสนอบอร์ด 1\IMG_54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94" y="1004887"/>
            <a:ext cx="8005489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39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altLang="th-TH" smtClean="0"/>
          </a:p>
        </p:txBody>
      </p:sp>
      <p:sp>
        <p:nvSpPr>
          <p:cNvPr id="21507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fld id="{CA407287-6298-46A0-9A82-284B76482401}" type="datetime1">
              <a:rPr lang="th-TH" altLang="th-TH" sz="100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23/06/59</a:t>
            </a:fld>
            <a:endParaRPr lang="th-TH" altLang="th-TH" sz="10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508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8129588" y="5734050"/>
            <a:ext cx="609600" cy="520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endParaRPr lang="th-TH" altLang="th-TH" sz="1000" b="1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509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 rot="5400000">
            <a:off x="6989763" y="3736975"/>
            <a:ext cx="3200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algn="l" eaLnBrk="1" hangingPunct="1"/>
            <a:fld id="{383FB135-3CC4-4F8B-A004-DEBC82D6C2CD}" type="slidenum">
              <a:rPr lang="th-TH" altLang="th-TH" sz="1000" smtClean="0">
                <a:solidFill>
                  <a:srgbClr val="000000"/>
                </a:solidFill>
                <a:latin typeface="Arial" pitchFamily="34" charset="0"/>
              </a:rPr>
              <a:pPr algn="l" eaLnBrk="1" hangingPunct="1"/>
              <a:t>7</a:t>
            </a:fld>
            <a:endParaRPr lang="th-TH" altLang="th-TH" sz="1000" smtClean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1510" name="Picture 2" descr="C:\Users\Wittaya\Desktop\สสส ชุมชนท้องถิ่นปฏิรูปสังคม\142486572171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95413"/>
            <a:ext cx="9144000" cy="5486400"/>
          </a:xfrm>
          <a:noFill/>
        </p:spPr>
      </p:pic>
    </p:spTree>
    <p:extLst>
      <p:ext uri="{BB962C8B-B14F-4D97-AF65-F5344CB8AC3E}">
        <p14:creationId xmlns:p14="http://schemas.microsoft.com/office/powerpoint/2010/main" val="347818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smtClean="0"/>
          </a:p>
        </p:txBody>
      </p:sp>
      <p:pic>
        <p:nvPicPr>
          <p:cNvPr id="6451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2038" y="469900"/>
            <a:ext cx="4800600" cy="4751388"/>
          </a:xfrm>
        </p:spPr>
      </p:pic>
      <p:sp>
        <p:nvSpPr>
          <p:cNvPr id="64516" name="TextBox 6"/>
          <p:cNvSpPr txBox="1">
            <a:spLocks noChangeArrowheads="1"/>
          </p:cNvSpPr>
          <p:nvPr/>
        </p:nvSpPr>
        <p:spPr bwMode="auto">
          <a:xfrm>
            <a:off x="1355725" y="5411788"/>
            <a:ext cx="68199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sz="4400"/>
              <a:t>Safety : the universal concern</a:t>
            </a:r>
          </a:p>
          <a:p>
            <a:pPr algn="ctr" eaLnBrk="1" hangingPunct="1"/>
            <a:r>
              <a:rPr lang="en-US" sz="4400"/>
              <a:t>Responsibility by all</a:t>
            </a:r>
            <a:endParaRPr lang="th-TH" sz="4400"/>
          </a:p>
        </p:txBody>
      </p:sp>
    </p:spTree>
    <p:extLst>
      <p:ext uri="{BB962C8B-B14F-4D97-AF65-F5344CB8AC3E}">
        <p14:creationId xmlns:p14="http://schemas.microsoft.com/office/powerpoint/2010/main" val="66669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2895600"/>
            <a:ext cx="8382000" cy="3048000"/>
          </a:xfrm>
          <a:solidFill>
            <a:schemeClr val="accent6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ภาคีเครือข่ายการทำงาน</a:t>
            </a:r>
          </a:p>
          <a:p>
            <a:pPr algn="ctr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ยึดหลักการทำบุญ ด้วยใจ จะมีสุข</a:t>
            </a:r>
          </a:p>
          <a:p>
            <a:pPr algn="ctr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ไม่มีกุศลใดจะยิ่งใหญ่ </a:t>
            </a:r>
          </a:p>
          <a:p>
            <a:pPr algn="ctr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เท่าการได้ช่วยชีวิต เพื่อนมนุษย์ด้วยกัน</a:t>
            </a:r>
          </a:p>
          <a:p>
            <a:pPr algn="ctr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None/>
              <a:defRPr/>
            </a:pPr>
            <a:endParaRPr lang="th-TH" sz="3600" b="1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3971" name="Picture 5" descr="C:\Documents and Settings\user\Desktop\พระสวย\1_60_12568525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0"/>
            <a:ext cx="5170488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125437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C:\Users\Wittaya\Desktop\desktop 8 16-4-58\EMS\admin\EMS day\2558\EMS day 17-9-58\New folder (3)\14425438672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2986088"/>
            <a:ext cx="5810250" cy="38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2" descr="C:\Users\Wittaya\Desktop\desktop 8 16-4-58\EMS\admin\EMS day\2558\EMS day 17-9-58\New folder (3)\1442460864038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857625" cy="6858000"/>
          </a:xfrm>
          <a:noFill/>
        </p:spPr>
      </p:pic>
      <p:sp>
        <p:nvSpPr>
          <p:cNvPr id="22532" name="TextBox 4"/>
          <p:cNvSpPr txBox="1">
            <a:spLocks noChangeArrowheads="1"/>
          </p:cNvSpPr>
          <p:nvPr/>
        </p:nvSpPr>
        <p:spPr bwMode="auto">
          <a:xfrm>
            <a:off x="5486400" y="952500"/>
            <a:ext cx="2944813" cy="9540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September 2015,</a:t>
            </a:r>
          </a:p>
          <a:p>
            <a:pPr eaLnBrk="1" hangingPunct="1"/>
            <a:r>
              <a:rPr lang="en-US" altLang="th-TH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Pon-Khon Kaen</a:t>
            </a:r>
            <a:endParaRPr lang="th-TH" altLang="th-TH">
              <a:solidFill>
                <a:srgbClr val="FFFF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089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altLang="th-TH" smtClean="0"/>
          </a:p>
        </p:txBody>
      </p:sp>
      <p:sp>
        <p:nvSpPr>
          <p:cNvPr id="2355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fld id="{155C7A92-335F-4BAB-8263-BDA3E4F818D3}" type="datetime1">
              <a:rPr lang="th-TH" altLang="th-TH" sz="100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23/06/59</a:t>
            </a:fld>
            <a:endParaRPr lang="th-TH" altLang="th-TH" sz="10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355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8129588" y="5734050"/>
            <a:ext cx="609600" cy="520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endParaRPr lang="th-TH" altLang="th-TH" sz="1000" b="1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355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 rot="5400000">
            <a:off x="6989763" y="3736975"/>
            <a:ext cx="3200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algn="l" eaLnBrk="1" hangingPunct="1"/>
            <a:fld id="{5596916D-B701-460E-A79B-E1F8589ED0C1}" type="slidenum">
              <a:rPr lang="th-TH" altLang="th-TH" sz="1000" smtClean="0">
                <a:solidFill>
                  <a:srgbClr val="000000"/>
                </a:solidFill>
                <a:latin typeface="Arial" pitchFamily="34" charset="0"/>
              </a:rPr>
              <a:pPr algn="l" eaLnBrk="1" hangingPunct="1"/>
              <a:t>9</a:t>
            </a:fld>
            <a:endParaRPr lang="th-TH" altLang="th-TH" sz="1000" smtClean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3558" name="Picture 2" descr="C:\Users\Wittaya\Desktop\สสส ชุมชนท้องถิ่นปฏิรูปสังคม\142540037443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3975"/>
            <a:ext cx="9324975" cy="6964363"/>
          </a:xfrm>
          <a:noFill/>
        </p:spPr>
      </p:pic>
      <p:sp>
        <p:nvSpPr>
          <p:cNvPr id="23559" name="TextBox 6"/>
          <p:cNvSpPr txBox="1">
            <a:spLocks noChangeArrowheads="1"/>
          </p:cNvSpPr>
          <p:nvPr/>
        </p:nvSpPr>
        <p:spPr bwMode="auto">
          <a:xfrm>
            <a:off x="6073775" y="693738"/>
            <a:ext cx="3006725" cy="646112"/>
          </a:xfrm>
          <a:prstGeom prst="rect">
            <a:avLst/>
          </a:prstGeom>
          <a:solidFill>
            <a:srgbClr val="0070C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3600" b="1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 March 2015</a:t>
            </a:r>
            <a:endParaRPr lang="th-TH" altLang="th-TH" sz="3600" b="1">
              <a:solidFill>
                <a:srgbClr val="FFFF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276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ustom 22">
      <a:dk1>
        <a:srgbClr val="0000FF"/>
      </a:dk1>
      <a:lt1>
        <a:srgbClr val="F3FFF9"/>
      </a:lt1>
      <a:dk2>
        <a:srgbClr val="0000BF"/>
      </a:dk2>
      <a:lt2>
        <a:srgbClr val="F4E7ED"/>
      </a:lt2>
      <a:accent1>
        <a:srgbClr val="00B050"/>
      </a:accent1>
      <a:accent2>
        <a:srgbClr val="BCFFDA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Custom 1">
      <a:majorFont>
        <a:latin typeface="Tahoma"/>
        <a:ea typeface=""/>
        <a:cs typeface="Browallia New"/>
      </a:majorFont>
      <a:minorFont>
        <a:latin typeface="Gill Sans MT"/>
        <a:ea typeface=""/>
        <a:cs typeface="Cordia New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4180</TotalTime>
  <Words>1964</Words>
  <Application>Microsoft Office PowerPoint</Application>
  <PresentationFormat>นำเสนอทางหน้าจอ (4:3)</PresentationFormat>
  <Paragraphs>502</Paragraphs>
  <Slides>71</Slides>
  <Notes>1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71</vt:i4>
      </vt:variant>
    </vt:vector>
  </HeadingPairs>
  <TitlesOfParts>
    <vt:vector size="72" baseType="lpstr">
      <vt:lpstr>Concourse</vt:lpstr>
      <vt:lpstr>เสริมพลัง ทีมสนับสนุน ด้วยพลังกลุ่มและความสุข  22-24 มิถุนายน 2559</vt:lpstr>
      <vt:lpstr>1. สภาพปัญหาสถานการณ์ อุบัติเหตุทางถนน </vt:lpstr>
      <vt:lpstr>18 December 2014 : Grammy lady officer was hit by the truck at the cross road infront of her office</vt:lpstr>
      <vt:lpstr>งานนำเสนอ PowerPoint</vt:lpstr>
      <vt:lpstr>งานนำเสนอ PowerPoint</vt:lpstr>
      <vt:lpstr>February 2015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3 May 2015 Doi Sa-Gade, Chiang Mai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18 มิถุนายน 59พยาบาลชำนาญการ นครสวรรค์ ขับรถเสียหลัก ชนป้าย ตกถนน ที่อยุธยา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MAIN Challenge: Vulnerable road users </vt:lpstr>
      <vt:lpstr>งานนำเสนอ PowerPoint</vt:lpstr>
      <vt:lpstr>A map of the countries with the most dangerous roads By Max Fisher, Published: June 7, 2013 at 9:42 am</vt:lpstr>
      <vt:lpstr>งานนำเสนอ PowerPoint</vt:lpstr>
      <vt:lpstr>WHO framework for decade of action(2011-2020) UNGA ,2 March 2010 , New York</vt:lpstr>
      <vt:lpstr> Thailand Road Safety Network</vt:lpstr>
      <vt:lpstr>2. โครงสร้างการบริหารของสอจร.</vt:lpstr>
      <vt:lpstr>Phase ของ สอจร</vt:lpstr>
      <vt:lpstr>งานนำเสนอ PowerPoint</vt:lpstr>
      <vt:lpstr>3. ผลงานที่ผ่านมา  </vt:lpstr>
      <vt:lpstr>ยุทธศาสตร์ที่ 1 พัฒนาภาคีเครือข่ายสร้าง  Change Agent   </vt:lpstr>
      <vt:lpstr>เกิดแกนนำหลักสหสาขาวิชาชีพในการช่วยขับเคลื่อน ในระดับพื้นที่</vt:lpstr>
      <vt:lpstr>โครงการเชื่อมและสร้างเครือข่าย</vt:lpstr>
      <vt:lpstr>โครงการพัฒนาและนวัตกรรม</vt:lpstr>
      <vt:lpstr>โครงการนำร่องการป้องกันอุบัติเหตุทางถนนของ สำนักงาน ปภ. สาขา  10 สาขา</vt:lpstr>
      <vt:lpstr>งานนำเสนอ PowerPoint</vt:lpstr>
      <vt:lpstr>งานนำเสนอ PowerPoint</vt:lpstr>
      <vt:lpstr>งานนำเสนอ PowerPoint</vt:lpstr>
      <vt:lpstr>เกิดนโยบายชัดเจนจากกระทรวงสาธารณสุข</vt:lpstr>
      <vt:lpstr>Quick win 2559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เปรียบเทียบจำนวนและร้อยละของผู้บาดเจ็บจากอุบัติเหตุทางถนน ปี พ.ศ 2552-2555.</vt:lpstr>
      <vt:lpstr>งานนำเสนอ PowerPoint</vt:lpstr>
      <vt:lpstr>งานนำเสนอ PowerPoint</vt:lpstr>
      <vt:lpstr>แผนงานสนับสนุนการป้องกันอุบัติเหตุทางถนนระดับจังหวัดระยะที่ 7  พ.ศ. 2559-2561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ของแถม สุดท้าย บทบาทเพื่อการป้องกันอุบัติเหตุจราจร</vt:lpstr>
      <vt:lpstr>มาตรการองค์กรเพื่อป้องกันการบาดเจ็บจากอุบัติเหตุทางถนน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แผนงานสนับสนุนการป้องกันอุบัติเหตุจราจร ระดับจังหวัด (สอจร.) ระยะที่ 6</dc:title>
  <dc:creator>Porntippa</dc:creator>
  <cp:lastModifiedBy>USER</cp:lastModifiedBy>
  <cp:revision>422</cp:revision>
  <dcterms:created xsi:type="dcterms:W3CDTF">2013-10-17T04:31:58Z</dcterms:created>
  <dcterms:modified xsi:type="dcterms:W3CDTF">2016-06-23T01:43:18Z</dcterms:modified>
</cp:coreProperties>
</file>